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4"/>
  </p:sldMasterIdLst>
  <p:notesMasterIdLst>
    <p:notesMasterId r:id="rId19"/>
  </p:notesMasterIdLst>
  <p:sldIdLst>
    <p:sldId id="256" r:id="rId5"/>
    <p:sldId id="257" r:id="rId6"/>
    <p:sldId id="273" r:id="rId7"/>
    <p:sldId id="259" r:id="rId8"/>
    <p:sldId id="260" r:id="rId9"/>
    <p:sldId id="266" r:id="rId10"/>
    <p:sldId id="268" r:id="rId11"/>
    <p:sldId id="269" r:id="rId12"/>
    <p:sldId id="270" r:id="rId13"/>
    <p:sldId id="271" r:id="rId14"/>
    <p:sldId id="276" r:id="rId15"/>
    <p:sldId id="277" r:id="rId16"/>
    <p:sldId id="274" r:id="rId17"/>
    <p:sldId id="272"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0804" autoAdjust="0"/>
  </p:normalViewPr>
  <p:slideViewPr>
    <p:cSldViewPr snapToGrid="0">
      <p:cViewPr varScale="1">
        <p:scale>
          <a:sx n="52" d="100"/>
          <a:sy n="52" d="100"/>
        </p:scale>
        <p:origin x="18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691E7A-2D38-4ED1-95BB-F2CEAB7840A6}" type="doc">
      <dgm:prSet loTypeId="urn:microsoft.com/office/officeart/2005/8/layout/hList1" loCatId="list" qsTypeId="urn:microsoft.com/office/officeart/2005/8/quickstyle/simple2" qsCatId="simple" csTypeId="urn:microsoft.com/office/officeart/2005/8/colors/colorful1" csCatId="colorful" phldr="1"/>
      <dgm:spPr/>
      <dgm:t>
        <a:bodyPr/>
        <a:lstStyle/>
        <a:p>
          <a:endParaRPr lang="en-US"/>
        </a:p>
      </dgm:t>
    </dgm:pt>
    <dgm:pt modelId="{AB98A447-14E8-45A4-9FCC-0762C21040EA}">
      <dgm:prSet custT="1"/>
      <dgm:spPr/>
      <dgm:t>
        <a:bodyPr/>
        <a:lstStyle/>
        <a:p>
          <a:r>
            <a:rPr lang="nl-NL" sz="1800" dirty="0"/>
            <a:t>Voorblad, inleiding, inhoudsopgave</a:t>
          </a:r>
          <a:endParaRPr lang="en-US" sz="1800" dirty="0"/>
        </a:p>
      </dgm:t>
    </dgm:pt>
    <dgm:pt modelId="{8260E6A4-1B2A-4E2C-9BF6-CAC3C13AE0CE}" type="parTrans" cxnId="{315DE77D-E535-4DB4-8805-C586144BE5BA}">
      <dgm:prSet/>
      <dgm:spPr/>
      <dgm:t>
        <a:bodyPr/>
        <a:lstStyle/>
        <a:p>
          <a:endParaRPr lang="en-US" sz="1400"/>
        </a:p>
      </dgm:t>
    </dgm:pt>
    <dgm:pt modelId="{DEEBB9DE-D3DC-4E73-A733-73F31C7ACFCD}" type="sibTrans" cxnId="{315DE77D-E535-4DB4-8805-C586144BE5BA}">
      <dgm:prSet/>
      <dgm:spPr/>
      <dgm:t>
        <a:bodyPr/>
        <a:lstStyle/>
        <a:p>
          <a:endParaRPr lang="en-US" sz="1400"/>
        </a:p>
      </dgm:t>
    </dgm:pt>
    <dgm:pt modelId="{B5824808-3074-4078-BBC4-C4A1782A8F3D}">
      <dgm:prSet custT="1"/>
      <dgm:spPr/>
      <dgm:t>
        <a:bodyPr/>
        <a:lstStyle/>
        <a:p>
          <a:r>
            <a:rPr lang="nl-NL" sz="1800" dirty="0"/>
            <a:t>Alle creatieve opdrachten tot nu toe</a:t>
          </a:r>
          <a:endParaRPr lang="en-US" sz="1800" dirty="0"/>
        </a:p>
      </dgm:t>
    </dgm:pt>
    <dgm:pt modelId="{1EB18638-CE11-4451-AC22-A3742940AD1F}" type="parTrans" cxnId="{2AA4012C-551E-4B10-82F1-54B5BA9C46E6}">
      <dgm:prSet/>
      <dgm:spPr/>
      <dgm:t>
        <a:bodyPr/>
        <a:lstStyle/>
        <a:p>
          <a:endParaRPr lang="en-US" sz="1400"/>
        </a:p>
      </dgm:t>
    </dgm:pt>
    <dgm:pt modelId="{494F6367-54FA-4FD2-BC69-5C45E43BAEAB}" type="sibTrans" cxnId="{2AA4012C-551E-4B10-82F1-54B5BA9C46E6}">
      <dgm:prSet/>
      <dgm:spPr/>
      <dgm:t>
        <a:bodyPr/>
        <a:lstStyle/>
        <a:p>
          <a:endParaRPr lang="en-US" sz="1400"/>
        </a:p>
      </dgm:t>
    </dgm:pt>
    <dgm:pt modelId="{2D4B07BB-E391-482A-AFA3-56F9D4CAAFBF}">
      <dgm:prSet custT="1"/>
      <dgm:spPr/>
      <dgm:t>
        <a:bodyPr/>
        <a:lstStyle/>
        <a:p>
          <a:r>
            <a:rPr lang="nl-NL" sz="1600" dirty="0"/>
            <a:t>Foto-opdracht: ‘uit het raam’ + gedicht</a:t>
          </a:r>
          <a:endParaRPr lang="en-US" sz="1600" dirty="0"/>
        </a:p>
      </dgm:t>
    </dgm:pt>
    <dgm:pt modelId="{06656526-1EC9-455F-A6E5-4D63C327BE8B}" type="parTrans" cxnId="{63DD0F28-F47F-4C8A-AA87-41A5FC04A780}">
      <dgm:prSet/>
      <dgm:spPr/>
      <dgm:t>
        <a:bodyPr/>
        <a:lstStyle/>
        <a:p>
          <a:endParaRPr lang="en-US" sz="1400"/>
        </a:p>
      </dgm:t>
    </dgm:pt>
    <dgm:pt modelId="{948D485B-E6E3-4803-B2B8-563DCD40BADB}" type="sibTrans" cxnId="{63DD0F28-F47F-4C8A-AA87-41A5FC04A780}">
      <dgm:prSet/>
      <dgm:spPr/>
      <dgm:t>
        <a:bodyPr/>
        <a:lstStyle/>
        <a:p>
          <a:endParaRPr lang="en-US" sz="1400"/>
        </a:p>
      </dgm:t>
    </dgm:pt>
    <dgm:pt modelId="{F422CDC8-F856-4760-9386-C8D633EB58FB}">
      <dgm:prSet custT="1"/>
      <dgm:spPr/>
      <dgm:t>
        <a:bodyPr/>
        <a:lstStyle/>
        <a:p>
          <a:r>
            <a:rPr lang="nl-NL" sz="1600" dirty="0"/>
            <a:t>Natuurweetjes</a:t>
          </a:r>
          <a:endParaRPr lang="en-US" sz="1600" dirty="0"/>
        </a:p>
      </dgm:t>
    </dgm:pt>
    <dgm:pt modelId="{B1DE8573-68EA-4889-A383-4DCE322502F0}" type="parTrans" cxnId="{9CFCF362-0826-4D48-BF0A-91D898ACA7EE}">
      <dgm:prSet/>
      <dgm:spPr/>
      <dgm:t>
        <a:bodyPr/>
        <a:lstStyle/>
        <a:p>
          <a:endParaRPr lang="en-US" sz="1400"/>
        </a:p>
      </dgm:t>
    </dgm:pt>
    <dgm:pt modelId="{DBC8EB7F-57AA-4967-956B-5EBDBA543F52}" type="sibTrans" cxnId="{9CFCF362-0826-4D48-BF0A-91D898ACA7EE}">
      <dgm:prSet/>
      <dgm:spPr/>
      <dgm:t>
        <a:bodyPr/>
        <a:lstStyle/>
        <a:p>
          <a:endParaRPr lang="en-US" sz="1400"/>
        </a:p>
      </dgm:t>
    </dgm:pt>
    <dgm:pt modelId="{04BF06D3-19AC-4B9B-82E1-5744E31D1150}">
      <dgm:prSet custT="1"/>
      <dgm:spPr/>
      <dgm:t>
        <a:bodyPr/>
        <a:lstStyle/>
        <a:p>
          <a:r>
            <a:rPr lang="nl-NL" sz="1600" dirty="0"/>
            <a:t>Stopmotion</a:t>
          </a:r>
          <a:endParaRPr lang="en-US" sz="1600" dirty="0"/>
        </a:p>
      </dgm:t>
    </dgm:pt>
    <dgm:pt modelId="{1FF2B803-1549-4912-A824-D2EEC5E74985}" type="parTrans" cxnId="{45383417-D80E-4B66-B3F2-5A2E31169737}">
      <dgm:prSet/>
      <dgm:spPr/>
      <dgm:t>
        <a:bodyPr/>
        <a:lstStyle/>
        <a:p>
          <a:endParaRPr lang="en-US" sz="1400"/>
        </a:p>
      </dgm:t>
    </dgm:pt>
    <dgm:pt modelId="{0F4236F0-2225-4040-AE82-A8C863780DDA}" type="sibTrans" cxnId="{45383417-D80E-4B66-B3F2-5A2E31169737}">
      <dgm:prSet/>
      <dgm:spPr/>
      <dgm:t>
        <a:bodyPr/>
        <a:lstStyle/>
        <a:p>
          <a:endParaRPr lang="en-US" sz="1400"/>
        </a:p>
      </dgm:t>
    </dgm:pt>
    <dgm:pt modelId="{BD58D0C7-588D-4013-9941-2AD415E7A649}">
      <dgm:prSet custT="1"/>
      <dgm:spPr/>
      <dgm:t>
        <a:bodyPr/>
        <a:lstStyle/>
        <a:p>
          <a:r>
            <a:rPr lang="nl-NL" sz="1600" dirty="0"/>
            <a:t>… (les 4)</a:t>
          </a:r>
          <a:endParaRPr lang="en-US" sz="1600" dirty="0"/>
        </a:p>
      </dgm:t>
    </dgm:pt>
    <dgm:pt modelId="{0FD05AD8-20F1-4FB0-B092-EA2B6F30B10F}" type="parTrans" cxnId="{781AE588-D6E5-40D7-8FEC-53401F95288E}">
      <dgm:prSet/>
      <dgm:spPr/>
      <dgm:t>
        <a:bodyPr/>
        <a:lstStyle/>
        <a:p>
          <a:endParaRPr lang="en-US" sz="1400"/>
        </a:p>
      </dgm:t>
    </dgm:pt>
    <dgm:pt modelId="{E752F905-9AB4-4A18-894A-F5FFF2BE912D}" type="sibTrans" cxnId="{781AE588-D6E5-40D7-8FEC-53401F95288E}">
      <dgm:prSet/>
      <dgm:spPr/>
      <dgm:t>
        <a:bodyPr/>
        <a:lstStyle/>
        <a:p>
          <a:endParaRPr lang="en-US" sz="1400"/>
        </a:p>
      </dgm:t>
    </dgm:pt>
    <dgm:pt modelId="{00483C20-12E2-47FA-9A63-D443A80B8E11}">
      <dgm:prSet custT="1"/>
      <dgm:spPr/>
      <dgm:t>
        <a:bodyPr/>
        <a:lstStyle/>
        <a:p>
          <a:r>
            <a:rPr lang="nl-NL" sz="1800"/>
            <a:t>Reflecties van elke les!</a:t>
          </a:r>
          <a:endParaRPr lang="en-US" sz="1800"/>
        </a:p>
      </dgm:t>
    </dgm:pt>
    <dgm:pt modelId="{FBDCA0DE-C8C6-46BD-A763-8494E670863A}" type="parTrans" cxnId="{0E3FDE9A-497F-4150-9FB9-DF1D2FFB68E8}">
      <dgm:prSet/>
      <dgm:spPr/>
      <dgm:t>
        <a:bodyPr/>
        <a:lstStyle/>
        <a:p>
          <a:endParaRPr lang="en-US" sz="1400"/>
        </a:p>
      </dgm:t>
    </dgm:pt>
    <dgm:pt modelId="{0FA946BB-1B33-40B1-9BD6-E0550130B970}" type="sibTrans" cxnId="{0E3FDE9A-497F-4150-9FB9-DF1D2FFB68E8}">
      <dgm:prSet/>
      <dgm:spPr/>
      <dgm:t>
        <a:bodyPr/>
        <a:lstStyle/>
        <a:p>
          <a:endParaRPr lang="en-US" sz="1400"/>
        </a:p>
      </dgm:t>
    </dgm:pt>
    <dgm:pt modelId="{455834FC-F688-42AC-8F4A-FB46CF4AD530}">
      <dgm:prSet custT="1"/>
      <dgm:spPr/>
      <dgm:t>
        <a:bodyPr/>
        <a:lstStyle/>
        <a:p>
          <a:pPr>
            <a:buClr>
              <a:schemeClr val="accent1"/>
            </a:buClr>
            <a:buSzPct val="110000"/>
            <a:buFont typeface="Arial" panose="020B0604020202020204" pitchFamily="34" charset="0"/>
            <a:buChar char="•"/>
          </a:pPr>
          <a:r>
            <a:rPr lang="en-US" sz="1600" dirty="0">
              <a:solidFill>
                <a:schemeClr val="tx1"/>
              </a:solidFill>
            </a:rPr>
            <a:t>Wat </a:t>
          </a:r>
          <a:r>
            <a:rPr lang="en-US" sz="1600" dirty="0" err="1">
              <a:solidFill>
                <a:schemeClr val="tx1"/>
              </a:solidFill>
            </a:rPr>
            <a:t>heb</a:t>
          </a:r>
          <a:r>
            <a:rPr lang="en-US" sz="1600" dirty="0">
              <a:solidFill>
                <a:schemeClr val="tx1"/>
              </a:solidFill>
            </a:rPr>
            <a:t> je </a:t>
          </a:r>
          <a:r>
            <a:rPr lang="en-US" sz="1600" dirty="0" err="1">
              <a:solidFill>
                <a:schemeClr val="tx1"/>
              </a:solidFill>
            </a:rPr>
            <a:t>geleerd</a:t>
          </a:r>
          <a:r>
            <a:rPr lang="en-US" sz="1600" dirty="0">
              <a:solidFill>
                <a:schemeClr val="tx1"/>
              </a:solidFill>
            </a:rPr>
            <a:t>?</a:t>
          </a:r>
          <a:endParaRPr lang="nl-NL" sz="1600" dirty="0">
            <a:solidFill>
              <a:schemeClr val="tx1"/>
            </a:solidFill>
          </a:endParaRPr>
        </a:p>
      </dgm:t>
    </dgm:pt>
    <dgm:pt modelId="{03A25B9F-41E2-4604-A88B-EB089867367F}" type="parTrans" cxnId="{59BDDA2E-D094-430F-AD13-3C1F59FF9DA9}">
      <dgm:prSet/>
      <dgm:spPr/>
      <dgm:t>
        <a:bodyPr/>
        <a:lstStyle/>
        <a:p>
          <a:endParaRPr lang="nl-NL"/>
        </a:p>
      </dgm:t>
    </dgm:pt>
    <dgm:pt modelId="{B1B26D3B-9DC7-465B-9762-00E7C2623321}" type="sibTrans" cxnId="{59BDDA2E-D094-430F-AD13-3C1F59FF9DA9}">
      <dgm:prSet/>
      <dgm:spPr/>
      <dgm:t>
        <a:bodyPr/>
        <a:lstStyle/>
        <a:p>
          <a:endParaRPr lang="nl-NL"/>
        </a:p>
      </dgm:t>
    </dgm:pt>
    <dgm:pt modelId="{1D111379-2571-4874-A419-16FE854FADE5}">
      <dgm:prSet custT="1"/>
      <dgm:spPr/>
      <dgm:t>
        <a:bodyPr/>
        <a:lstStyle/>
        <a:p>
          <a:r>
            <a:rPr lang="en-US" sz="1600" dirty="0">
              <a:solidFill>
                <a:schemeClr val="tx1"/>
              </a:solidFill>
            </a:rPr>
            <a:t>Wat je neem je </a:t>
          </a:r>
          <a:r>
            <a:rPr lang="en-US" sz="1600" dirty="0" err="1">
              <a:solidFill>
                <a:schemeClr val="tx1"/>
              </a:solidFill>
            </a:rPr>
            <a:t>uit</a:t>
          </a:r>
          <a:r>
            <a:rPr lang="en-US" sz="1600" dirty="0">
              <a:solidFill>
                <a:schemeClr val="tx1"/>
              </a:solidFill>
            </a:rPr>
            <a:t> </a:t>
          </a:r>
          <a:r>
            <a:rPr lang="en-US" sz="1600" dirty="0" err="1">
              <a:solidFill>
                <a:schemeClr val="tx1"/>
              </a:solidFill>
            </a:rPr>
            <a:t>deze</a:t>
          </a:r>
          <a:r>
            <a:rPr lang="en-US" sz="1600" dirty="0">
              <a:solidFill>
                <a:schemeClr val="tx1"/>
              </a:solidFill>
            </a:rPr>
            <a:t> les </a:t>
          </a:r>
          <a:r>
            <a:rPr lang="en-US" sz="1600" dirty="0" err="1">
              <a:solidFill>
                <a:schemeClr val="tx1"/>
              </a:solidFill>
            </a:rPr>
            <a:t>naar</a:t>
          </a:r>
          <a:r>
            <a:rPr lang="en-US" sz="1600" dirty="0">
              <a:solidFill>
                <a:schemeClr val="tx1"/>
              </a:solidFill>
            </a:rPr>
            <a:t> de </a:t>
          </a:r>
          <a:r>
            <a:rPr lang="en-US" sz="1600" dirty="0" err="1">
              <a:solidFill>
                <a:schemeClr val="tx1"/>
              </a:solidFill>
            </a:rPr>
            <a:t>volgende</a:t>
          </a:r>
          <a:r>
            <a:rPr lang="en-US" sz="1600" dirty="0">
              <a:solidFill>
                <a:schemeClr val="tx1"/>
              </a:solidFill>
            </a:rPr>
            <a:t>?</a:t>
          </a:r>
        </a:p>
      </dgm:t>
    </dgm:pt>
    <dgm:pt modelId="{057C2BB4-3922-43C9-8DB4-E7C1C3ADD3C0}" type="parTrans" cxnId="{9E4FC67D-ED99-430C-B602-2D849B95418B}">
      <dgm:prSet/>
      <dgm:spPr/>
      <dgm:t>
        <a:bodyPr/>
        <a:lstStyle/>
        <a:p>
          <a:endParaRPr lang="nl-NL"/>
        </a:p>
      </dgm:t>
    </dgm:pt>
    <dgm:pt modelId="{AF85EE54-F9EE-4B9B-9F14-2ACE3D63787F}" type="sibTrans" cxnId="{9E4FC67D-ED99-430C-B602-2D849B95418B}">
      <dgm:prSet/>
      <dgm:spPr/>
      <dgm:t>
        <a:bodyPr/>
        <a:lstStyle/>
        <a:p>
          <a:endParaRPr lang="nl-NL"/>
        </a:p>
      </dgm:t>
    </dgm:pt>
    <dgm:pt modelId="{9460A4CD-BC46-4EF1-97A6-A72781D12404}">
      <dgm:prSet custT="1"/>
      <dgm:spPr/>
      <dgm:t>
        <a:bodyPr/>
        <a:lstStyle/>
        <a:p>
          <a:r>
            <a:rPr lang="en-US" sz="1600" dirty="0">
              <a:solidFill>
                <a:schemeClr val="tx1"/>
              </a:solidFill>
            </a:rPr>
            <a:t>Hoe </a:t>
          </a:r>
          <a:r>
            <a:rPr lang="en-US" sz="1600" dirty="0" err="1">
              <a:solidFill>
                <a:schemeClr val="tx1"/>
              </a:solidFill>
            </a:rPr>
            <a:t>kan</a:t>
          </a:r>
          <a:r>
            <a:rPr lang="en-US" sz="1600" dirty="0">
              <a:solidFill>
                <a:schemeClr val="tx1"/>
              </a:solidFill>
            </a:rPr>
            <a:t> je het </a:t>
          </a:r>
          <a:r>
            <a:rPr lang="en-US" sz="1600" dirty="0" err="1">
              <a:solidFill>
                <a:schemeClr val="tx1"/>
              </a:solidFill>
            </a:rPr>
            <a:t>geleerde</a:t>
          </a:r>
          <a:r>
            <a:rPr lang="en-US" sz="1600" dirty="0">
              <a:solidFill>
                <a:schemeClr val="tx1"/>
              </a:solidFill>
            </a:rPr>
            <a:t> </a:t>
          </a:r>
          <a:r>
            <a:rPr lang="en-US" sz="1600" dirty="0" err="1">
              <a:solidFill>
                <a:schemeClr val="tx1"/>
              </a:solidFill>
            </a:rPr>
            <a:t>inzetten</a:t>
          </a:r>
          <a:r>
            <a:rPr lang="en-US" sz="1600" dirty="0">
              <a:solidFill>
                <a:schemeClr val="tx1"/>
              </a:solidFill>
            </a:rPr>
            <a:t> </a:t>
          </a:r>
          <a:r>
            <a:rPr lang="en-US" sz="1600" dirty="0" err="1">
              <a:solidFill>
                <a:schemeClr val="tx1"/>
              </a:solidFill>
            </a:rPr>
            <a:t>voor</a:t>
          </a:r>
          <a:r>
            <a:rPr lang="en-US" sz="1600" dirty="0">
              <a:solidFill>
                <a:schemeClr val="tx1"/>
              </a:solidFill>
            </a:rPr>
            <a:t> het </a:t>
          </a:r>
          <a:r>
            <a:rPr lang="en-US" sz="1600" dirty="0" err="1">
              <a:solidFill>
                <a:schemeClr val="tx1"/>
              </a:solidFill>
            </a:rPr>
            <a:t>bedenken</a:t>
          </a:r>
          <a:r>
            <a:rPr lang="en-US" sz="1600" dirty="0">
              <a:solidFill>
                <a:schemeClr val="tx1"/>
              </a:solidFill>
            </a:rPr>
            <a:t> van </a:t>
          </a:r>
          <a:r>
            <a:rPr lang="en-US" sz="1600" dirty="0" err="1">
              <a:solidFill>
                <a:schemeClr val="tx1"/>
              </a:solidFill>
            </a:rPr>
            <a:t>activiteit</a:t>
          </a:r>
          <a:r>
            <a:rPr lang="en-US" sz="1600" dirty="0">
              <a:solidFill>
                <a:schemeClr val="tx1"/>
              </a:solidFill>
            </a:rPr>
            <a:t> met </a:t>
          </a:r>
          <a:r>
            <a:rPr lang="en-US" sz="1600" dirty="0" err="1">
              <a:solidFill>
                <a:schemeClr val="tx1"/>
              </a:solidFill>
            </a:rPr>
            <a:t>jouw</a:t>
          </a:r>
          <a:r>
            <a:rPr lang="en-US" sz="1600" dirty="0">
              <a:solidFill>
                <a:schemeClr val="tx1"/>
              </a:solidFill>
            </a:rPr>
            <a:t> </a:t>
          </a:r>
          <a:r>
            <a:rPr lang="en-US" sz="1600" dirty="0" err="1">
              <a:solidFill>
                <a:schemeClr val="tx1"/>
              </a:solidFill>
            </a:rPr>
            <a:t>doelgroep</a:t>
          </a:r>
          <a:r>
            <a:rPr lang="en-US" sz="1600" dirty="0">
              <a:solidFill>
                <a:schemeClr val="tx1"/>
              </a:solidFill>
            </a:rPr>
            <a:t>?</a:t>
          </a:r>
        </a:p>
      </dgm:t>
    </dgm:pt>
    <dgm:pt modelId="{2FFDF8A0-C1E9-46F9-B6FD-6423944F428B}" type="parTrans" cxnId="{FE28953B-FAE9-48DA-B791-E514266431C7}">
      <dgm:prSet/>
      <dgm:spPr/>
      <dgm:t>
        <a:bodyPr/>
        <a:lstStyle/>
        <a:p>
          <a:endParaRPr lang="nl-NL"/>
        </a:p>
      </dgm:t>
    </dgm:pt>
    <dgm:pt modelId="{101A5BC9-35B8-4C5F-A48E-1ECD24581E99}" type="sibTrans" cxnId="{FE28953B-FAE9-48DA-B791-E514266431C7}">
      <dgm:prSet/>
      <dgm:spPr/>
      <dgm:t>
        <a:bodyPr/>
        <a:lstStyle/>
        <a:p>
          <a:endParaRPr lang="nl-NL"/>
        </a:p>
      </dgm:t>
    </dgm:pt>
    <dgm:pt modelId="{7C162D86-06C9-458E-AF74-C40C29D4C07D}">
      <dgm:prSet custT="1"/>
      <dgm:spPr/>
      <dgm:t>
        <a:bodyPr/>
        <a:lstStyle/>
        <a:p>
          <a:r>
            <a:rPr lang="en-US" sz="1600" dirty="0">
              <a:solidFill>
                <a:schemeClr val="tx1"/>
              </a:solidFill>
            </a:rPr>
            <a:t>Hoe is </a:t>
          </a:r>
          <a:r>
            <a:rPr lang="en-US" sz="1600" dirty="0" err="1">
              <a:solidFill>
                <a:schemeClr val="tx1"/>
              </a:solidFill>
            </a:rPr>
            <a:t>jouw</a:t>
          </a:r>
          <a:r>
            <a:rPr lang="en-US" sz="1600" dirty="0">
              <a:solidFill>
                <a:schemeClr val="tx1"/>
              </a:solidFill>
            </a:rPr>
            <a:t> </a:t>
          </a:r>
          <a:r>
            <a:rPr lang="en-US" sz="1600" dirty="0" err="1">
              <a:solidFill>
                <a:schemeClr val="tx1"/>
              </a:solidFill>
            </a:rPr>
            <a:t>activiteit</a:t>
          </a:r>
          <a:r>
            <a:rPr lang="en-US" sz="1600" dirty="0">
              <a:solidFill>
                <a:schemeClr val="tx1"/>
              </a:solidFill>
            </a:rPr>
            <a:t> tot stand </a:t>
          </a:r>
          <a:r>
            <a:rPr lang="en-US" sz="1600" dirty="0" err="1">
              <a:solidFill>
                <a:schemeClr val="tx1"/>
              </a:solidFill>
            </a:rPr>
            <a:t>gekomen</a:t>
          </a:r>
          <a:r>
            <a:rPr lang="en-US" sz="1600" dirty="0">
              <a:solidFill>
                <a:schemeClr val="tx1"/>
              </a:solidFill>
            </a:rPr>
            <a:t>?</a:t>
          </a:r>
        </a:p>
      </dgm:t>
    </dgm:pt>
    <dgm:pt modelId="{E6615002-22DC-4B92-9925-BAA59933E033}" type="parTrans" cxnId="{CC2BB675-C11E-43B9-BD40-85B3BC4687B8}">
      <dgm:prSet/>
      <dgm:spPr/>
      <dgm:t>
        <a:bodyPr/>
        <a:lstStyle/>
        <a:p>
          <a:endParaRPr lang="nl-NL"/>
        </a:p>
      </dgm:t>
    </dgm:pt>
    <dgm:pt modelId="{76882467-0BA3-4BE2-9811-07969DFFA300}" type="sibTrans" cxnId="{CC2BB675-C11E-43B9-BD40-85B3BC4687B8}">
      <dgm:prSet/>
      <dgm:spPr/>
      <dgm:t>
        <a:bodyPr/>
        <a:lstStyle/>
        <a:p>
          <a:endParaRPr lang="nl-NL"/>
        </a:p>
      </dgm:t>
    </dgm:pt>
    <dgm:pt modelId="{73161AE1-AE64-4CFC-B7FD-51E988E58FF8}">
      <dgm:prSet custT="1"/>
      <dgm:spPr/>
      <dgm:t>
        <a:bodyPr/>
        <a:lstStyle/>
        <a:p>
          <a:r>
            <a:rPr lang="en-US" sz="1600" dirty="0">
              <a:solidFill>
                <a:schemeClr val="tx1"/>
              </a:solidFill>
            </a:rPr>
            <a:t>Wat </a:t>
          </a:r>
          <a:r>
            <a:rPr lang="en-US" sz="1600" dirty="0" err="1">
              <a:solidFill>
                <a:schemeClr val="tx1"/>
              </a:solidFill>
            </a:rPr>
            <a:t>waren</a:t>
          </a:r>
          <a:r>
            <a:rPr lang="en-US" sz="1600" dirty="0">
              <a:solidFill>
                <a:schemeClr val="tx1"/>
              </a:solidFill>
            </a:rPr>
            <a:t> </a:t>
          </a:r>
          <a:r>
            <a:rPr lang="en-US" sz="1600" dirty="0" err="1">
              <a:solidFill>
                <a:schemeClr val="tx1"/>
              </a:solidFill>
            </a:rPr>
            <a:t>goede</a:t>
          </a:r>
          <a:r>
            <a:rPr lang="en-US" sz="1600" dirty="0">
              <a:solidFill>
                <a:schemeClr val="tx1"/>
              </a:solidFill>
            </a:rPr>
            <a:t>/</a:t>
          </a:r>
          <a:r>
            <a:rPr lang="en-US" sz="1600" dirty="0" err="1">
              <a:solidFill>
                <a:schemeClr val="tx1"/>
              </a:solidFill>
            </a:rPr>
            <a:t>slechte</a:t>
          </a:r>
          <a:r>
            <a:rPr lang="en-US" sz="1600" dirty="0">
              <a:solidFill>
                <a:schemeClr val="tx1"/>
              </a:solidFill>
            </a:rPr>
            <a:t> </a:t>
          </a:r>
          <a:r>
            <a:rPr lang="en-US" sz="1600" dirty="0" err="1">
              <a:solidFill>
                <a:schemeClr val="tx1"/>
              </a:solidFill>
            </a:rPr>
            <a:t>ideeën</a:t>
          </a:r>
          <a:r>
            <a:rPr lang="en-US" sz="1600" dirty="0">
              <a:solidFill>
                <a:schemeClr val="tx1"/>
              </a:solidFill>
            </a:rPr>
            <a:t>?</a:t>
          </a:r>
        </a:p>
      </dgm:t>
    </dgm:pt>
    <dgm:pt modelId="{C9B124CF-511D-4A7D-806C-3F638CAA39B6}" type="parTrans" cxnId="{7A0F46A8-6114-457C-9C4A-4EFA7A806F7C}">
      <dgm:prSet/>
      <dgm:spPr/>
      <dgm:t>
        <a:bodyPr/>
        <a:lstStyle/>
        <a:p>
          <a:endParaRPr lang="nl-NL"/>
        </a:p>
      </dgm:t>
    </dgm:pt>
    <dgm:pt modelId="{55A1EB5D-C81B-4124-AA3B-C139781B35CD}" type="sibTrans" cxnId="{7A0F46A8-6114-457C-9C4A-4EFA7A806F7C}">
      <dgm:prSet/>
      <dgm:spPr/>
      <dgm:t>
        <a:bodyPr/>
        <a:lstStyle/>
        <a:p>
          <a:endParaRPr lang="nl-NL"/>
        </a:p>
      </dgm:t>
    </dgm:pt>
    <dgm:pt modelId="{793C0F06-8F18-4523-8711-1D3CAA467017}">
      <dgm:prSet custT="1"/>
      <dgm:spPr/>
      <dgm:t>
        <a:bodyPr/>
        <a:lstStyle/>
        <a:p>
          <a:r>
            <a:rPr lang="nl-NL" sz="1600" dirty="0"/>
            <a:t>Wie ben jij? </a:t>
          </a:r>
        </a:p>
      </dgm:t>
    </dgm:pt>
    <dgm:pt modelId="{8F42E907-1DD5-4AC4-B55C-841F87102E6A}" type="parTrans" cxnId="{4737C13F-9915-4184-8B76-2DBD663D4B6B}">
      <dgm:prSet/>
      <dgm:spPr/>
      <dgm:t>
        <a:bodyPr/>
        <a:lstStyle/>
        <a:p>
          <a:endParaRPr lang="nl-NL"/>
        </a:p>
      </dgm:t>
    </dgm:pt>
    <dgm:pt modelId="{45F0B6F1-5314-43E5-9FAA-F44B8CCB07AC}" type="sibTrans" cxnId="{4737C13F-9915-4184-8B76-2DBD663D4B6B}">
      <dgm:prSet/>
      <dgm:spPr/>
      <dgm:t>
        <a:bodyPr/>
        <a:lstStyle/>
        <a:p>
          <a:endParaRPr lang="nl-NL"/>
        </a:p>
      </dgm:t>
    </dgm:pt>
    <dgm:pt modelId="{89548FAA-135C-44BA-808E-5AC7C4757B21}">
      <dgm:prSet custT="1"/>
      <dgm:spPr/>
      <dgm:t>
        <a:bodyPr/>
        <a:lstStyle/>
        <a:p>
          <a:r>
            <a:rPr lang="nl-NL" sz="1600" dirty="0"/>
            <a:t>Waar loop je stage?</a:t>
          </a:r>
        </a:p>
      </dgm:t>
    </dgm:pt>
    <dgm:pt modelId="{EA39BCC9-2FB7-4D9C-AA2A-F31C0448EA4C}" type="parTrans" cxnId="{4FA73A55-B69B-4F09-B899-598491E735C5}">
      <dgm:prSet/>
      <dgm:spPr/>
      <dgm:t>
        <a:bodyPr/>
        <a:lstStyle/>
        <a:p>
          <a:endParaRPr lang="nl-NL"/>
        </a:p>
      </dgm:t>
    </dgm:pt>
    <dgm:pt modelId="{A20BAB7E-A025-423E-8627-95506CA012BC}" type="sibTrans" cxnId="{4FA73A55-B69B-4F09-B899-598491E735C5}">
      <dgm:prSet/>
      <dgm:spPr/>
      <dgm:t>
        <a:bodyPr/>
        <a:lstStyle/>
        <a:p>
          <a:endParaRPr lang="nl-NL"/>
        </a:p>
      </dgm:t>
    </dgm:pt>
    <dgm:pt modelId="{12FBA61F-692E-47AE-8DEB-51279A0992A3}">
      <dgm:prSet custT="1"/>
      <dgm:spPr/>
      <dgm:t>
        <a:bodyPr/>
        <a:lstStyle/>
        <a:p>
          <a:endParaRPr lang="nl-NL" sz="1600" dirty="0"/>
        </a:p>
      </dgm:t>
    </dgm:pt>
    <dgm:pt modelId="{880FF0C2-D645-480F-B983-0131C2C85933}" type="parTrans" cxnId="{B0747AB6-D47E-4D2D-B143-055A7127FF4C}">
      <dgm:prSet/>
      <dgm:spPr/>
      <dgm:t>
        <a:bodyPr/>
        <a:lstStyle/>
        <a:p>
          <a:endParaRPr lang="nl-NL"/>
        </a:p>
      </dgm:t>
    </dgm:pt>
    <dgm:pt modelId="{9FE2B6A7-9DC1-4001-8A29-3C7EC70DE90B}" type="sibTrans" cxnId="{B0747AB6-D47E-4D2D-B143-055A7127FF4C}">
      <dgm:prSet/>
      <dgm:spPr/>
      <dgm:t>
        <a:bodyPr/>
        <a:lstStyle/>
        <a:p>
          <a:endParaRPr lang="nl-NL"/>
        </a:p>
      </dgm:t>
    </dgm:pt>
    <dgm:pt modelId="{DA266072-F468-44DE-A2B5-6408247C3BC3}">
      <dgm:prSet custT="1"/>
      <dgm:spPr/>
      <dgm:t>
        <a:bodyPr/>
        <a:lstStyle/>
        <a:p>
          <a:r>
            <a:rPr lang="nl-NL" sz="1600" dirty="0"/>
            <a:t>Waarom heb je voor MZ gekozen?</a:t>
          </a:r>
        </a:p>
      </dgm:t>
    </dgm:pt>
    <dgm:pt modelId="{DC7B0759-2CB2-4BE7-9315-40BF8837756D}" type="parTrans" cxnId="{9EC7D8D8-7172-48DF-9A22-E7E06513C898}">
      <dgm:prSet/>
      <dgm:spPr/>
      <dgm:t>
        <a:bodyPr/>
        <a:lstStyle/>
        <a:p>
          <a:endParaRPr lang="nl-NL"/>
        </a:p>
      </dgm:t>
    </dgm:pt>
    <dgm:pt modelId="{C520F3B4-3B07-4DAF-9E14-B0DC08DB1438}" type="sibTrans" cxnId="{9EC7D8D8-7172-48DF-9A22-E7E06513C898}">
      <dgm:prSet/>
      <dgm:spPr/>
      <dgm:t>
        <a:bodyPr/>
        <a:lstStyle/>
        <a:p>
          <a:endParaRPr lang="nl-NL"/>
        </a:p>
      </dgm:t>
    </dgm:pt>
    <dgm:pt modelId="{A64160E4-14E9-40FF-8A2F-87F88990A061}" type="pres">
      <dgm:prSet presAssocID="{CB691E7A-2D38-4ED1-95BB-F2CEAB7840A6}" presName="Name0" presStyleCnt="0">
        <dgm:presLayoutVars>
          <dgm:dir/>
          <dgm:animLvl val="lvl"/>
          <dgm:resizeHandles val="exact"/>
        </dgm:presLayoutVars>
      </dgm:prSet>
      <dgm:spPr/>
    </dgm:pt>
    <dgm:pt modelId="{4F3F985D-61F2-40DB-B919-9B6235852231}" type="pres">
      <dgm:prSet presAssocID="{AB98A447-14E8-45A4-9FCC-0762C21040EA}" presName="composite" presStyleCnt="0"/>
      <dgm:spPr/>
    </dgm:pt>
    <dgm:pt modelId="{0A67B4F5-8A15-430A-8B13-907A5485F684}" type="pres">
      <dgm:prSet presAssocID="{AB98A447-14E8-45A4-9FCC-0762C21040EA}" presName="parTx" presStyleLbl="alignNode1" presStyleIdx="0" presStyleCnt="3">
        <dgm:presLayoutVars>
          <dgm:chMax val="0"/>
          <dgm:chPref val="0"/>
          <dgm:bulletEnabled val="1"/>
        </dgm:presLayoutVars>
      </dgm:prSet>
      <dgm:spPr/>
    </dgm:pt>
    <dgm:pt modelId="{91CE9D10-F976-4000-81D2-CA68E8F85CCB}" type="pres">
      <dgm:prSet presAssocID="{AB98A447-14E8-45A4-9FCC-0762C21040EA}" presName="desTx" presStyleLbl="alignAccFollowNode1" presStyleIdx="0" presStyleCnt="3">
        <dgm:presLayoutVars>
          <dgm:bulletEnabled val="1"/>
        </dgm:presLayoutVars>
      </dgm:prSet>
      <dgm:spPr/>
    </dgm:pt>
    <dgm:pt modelId="{8647D78A-35D0-405D-9CC1-3821EF4BB51B}" type="pres">
      <dgm:prSet presAssocID="{DEEBB9DE-D3DC-4E73-A733-73F31C7ACFCD}" presName="space" presStyleCnt="0"/>
      <dgm:spPr/>
    </dgm:pt>
    <dgm:pt modelId="{95D37F23-3229-462D-94DB-405873FAD4DD}" type="pres">
      <dgm:prSet presAssocID="{B5824808-3074-4078-BBC4-C4A1782A8F3D}" presName="composite" presStyleCnt="0"/>
      <dgm:spPr/>
    </dgm:pt>
    <dgm:pt modelId="{36F65327-94D1-47B9-8F32-52A20A21AD02}" type="pres">
      <dgm:prSet presAssocID="{B5824808-3074-4078-BBC4-C4A1782A8F3D}" presName="parTx" presStyleLbl="alignNode1" presStyleIdx="1" presStyleCnt="3">
        <dgm:presLayoutVars>
          <dgm:chMax val="0"/>
          <dgm:chPref val="0"/>
          <dgm:bulletEnabled val="1"/>
        </dgm:presLayoutVars>
      </dgm:prSet>
      <dgm:spPr/>
    </dgm:pt>
    <dgm:pt modelId="{02F7321F-51B2-4C82-9AF4-CA5CF5FA2A28}" type="pres">
      <dgm:prSet presAssocID="{B5824808-3074-4078-BBC4-C4A1782A8F3D}" presName="desTx" presStyleLbl="alignAccFollowNode1" presStyleIdx="1" presStyleCnt="3">
        <dgm:presLayoutVars>
          <dgm:bulletEnabled val="1"/>
        </dgm:presLayoutVars>
      </dgm:prSet>
      <dgm:spPr/>
    </dgm:pt>
    <dgm:pt modelId="{408010C1-05A5-4521-B993-FB70D4591E9A}" type="pres">
      <dgm:prSet presAssocID="{494F6367-54FA-4FD2-BC69-5C45E43BAEAB}" presName="space" presStyleCnt="0"/>
      <dgm:spPr/>
    </dgm:pt>
    <dgm:pt modelId="{0A1AC633-2B21-491A-B143-175FF9050F37}" type="pres">
      <dgm:prSet presAssocID="{00483C20-12E2-47FA-9A63-D443A80B8E11}" presName="composite" presStyleCnt="0"/>
      <dgm:spPr/>
    </dgm:pt>
    <dgm:pt modelId="{9F8ECBD5-AC28-42EC-88CB-13B136FDF53E}" type="pres">
      <dgm:prSet presAssocID="{00483C20-12E2-47FA-9A63-D443A80B8E11}" presName="parTx" presStyleLbl="alignNode1" presStyleIdx="2" presStyleCnt="3">
        <dgm:presLayoutVars>
          <dgm:chMax val="0"/>
          <dgm:chPref val="0"/>
          <dgm:bulletEnabled val="1"/>
        </dgm:presLayoutVars>
      </dgm:prSet>
      <dgm:spPr/>
    </dgm:pt>
    <dgm:pt modelId="{A33BC4E2-69A0-453A-BD64-55F697F3DCB1}" type="pres">
      <dgm:prSet presAssocID="{00483C20-12E2-47FA-9A63-D443A80B8E11}" presName="desTx" presStyleLbl="alignAccFollowNode1" presStyleIdx="2" presStyleCnt="3">
        <dgm:presLayoutVars>
          <dgm:bulletEnabled val="1"/>
        </dgm:presLayoutVars>
      </dgm:prSet>
      <dgm:spPr/>
    </dgm:pt>
  </dgm:ptLst>
  <dgm:cxnLst>
    <dgm:cxn modelId="{E2F1B702-86F8-413C-8AAA-A08EBF07AA9A}" type="presOf" srcId="{1D111379-2571-4874-A419-16FE854FADE5}" destId="{A33BC4E2-69A0-453A-BD64-55F697F3DCB1}" srcOrd="0" destOrd="1" presId="urn:microsoft.com/office/officeart/2005/8/layout/hList1"/>
    <dgm:cxn modelId="{45383417-D80E-4B66-B3F2-5A2E31169737}" srcId="{B5824808-3074-4078-BBC4-C4A1782A8F3D}" destId="{04BF06D3-19AC-4B9B-82E1-5744E31D1150}" srcOrd="2" destOrd="0" parTransId="{1FF2B803-1549-4912-A824-D2EEC5E74985}" sibTransId="{0F4236F0-2225-4040-AE82-A8C863780DDA}"/>
    <dgm:cxn modelId="{63DD0F28-F47F-4C8A-AA87-41A5FC04A780}" srcId="{B5824808-3074-4078-BBC4-C4A1782A8F3D}" destId="{2D4B07BB-E391-482A-AFA3-56F9D4CAAFBF}" srcOrd="0" destOrd="0" parTransId="{06656526-1EC9-455F-A6E5-4D63C327BE8B}" sibTransId="{948D485B-E6E3-4803-B2B8-563DCD40BADB}"/>
    <dgm:cxn modelId="{2AA4012C-551E-4B10-82F1-54B5BA9C46E6}" srcId="{CB691E7A-2D38-4ED1-95BB-F2CEAB7840A6}" destId="{B5824808-3074-4078-BBC4-C4A1782A8F3D}" srcOrd="1" destOrd="0" parTransId="{1EB18638-CE11-4451-AC22-A3742940AD1F}" sibTransId="{494F6367-54FA-4FD2-BC69-5C45E43BAEAB}"/>
    <dgm:cxn modelId="{C30D822C-A660-41F0-8B39-E77CC13043EA}" type="presOf" srcId="{89548FAA-135C-44BA-808E-5AC7C4757B21}" destId="{91CE9D10-F976-4000-81D2-CA68E8F85CCB}" srcOrd="0" destOrd="1" presId="urn:microsoft.com/office/officeart/2005/8/layout/hList1"/>
    <dgm:cxn modelId="{59BDDA2E-D094-430F-AD13-3C1F59FF9DA9}" srcId="{00483C20-12E2-47FA-9A63-D443A80B8E11}" destId="{455834FC-F688-42AC-8F4A-FB46CF4AD530}" srcOrd="0" destOrd="0" parTransId="{03A25B9F-41E2-4604-A88B-EB089867367F}" sibTransId="{B1B26D3B-9DC7-465B-9762-00E7C2623321}"/>
    <dgm:cxn modelId="{ED10EB39-C55F-4F77-879D-28695B52994A}" type="presOf" srcId="{F422CDC8-F856-4760-9386-C8D633EB58FB}" destId="{02F7321F-51B2-4C82-9AF4-CA5CF5FA2A28}" srcOrd="0" destOrd="1" presId="urn:microsoft.com/office/officeart/2005/8/layout/hList1"/>
    <dgm:cxn modelId="{FE28953B-FAE9-48DA-B791-E514266431C7}" srcId="{00483C20-12E2-47FA-9A63-D443A80B8E11}" destId="{9460A4CD-BC46-4EF1-97A6-A72781D12404}" srcOrd="2" destOrd="0" parTransId="{2FFDF8A0-C1E9-46F9-B6FD-6423944F428B}" sibTransId="{101A5BC9-35B8-4C5F-A48E-1ECD24581E99}"/>
    <dgm:cxn modelId="{073C203C-C00A-42AF-81B4-39CA22EFAC9A}" type="presOf" srcId="{73161AE1-AE64-4CFC-B7FD-51E988E58FF8}" destId="{A33BC4E2-69A0-453A-BD64-55F697F3DCB1}" srcOrd="0" destOrd="4" presId="urn:microsoft.com/office/officeart/2005/8/layout/hList1"/>
    <dgm:cxn modelId="{4737C13F-9915-4184-8B76-2DBD663D4B6B}" srcId="{AB98A447-14E8-45A4-9FCC-0762C21040EA}" destId="{793C0F06-8F18-4523-8711-1D3CAA467017}" srcOrd="0" destOrd="0" parTransId="{8F42E907-1DD5-4AC4-B55C-841F87102E6A}" sibTransId="{45F0B6F1-5314-43E5-9FAA-F44B8CCB07AC}"/>
    <dgm:cxn modelId="{25A3CC5C-A2AE-4089-8DE4-85BC11B9F599}" type="presOf" srcId="{9460A4CD-BC46-4EF1-97A6-A72781D12404}" destId="{A33BC4E2-69A0-453A-BD64-55F697F3DCB1}" srcOrd="0" destOrd="2" presId="urn:microsoft.com/office/officeart/2005/8/layout/hList1"/>
    <dgm:cxn modelId="{9CFCF362-0826-4D48-BF0A-91D898ACA7EE}" srcId="{B5824808-3074-4078-BBC4-C4A1782A8F3D}" destId="{F422CDC8-F856-4760-9386-C8D633EB58FB}" srcOrd="1" destOrd="0" parTransId="{B1DE8573-68EA-4889-A383-4DCE322502F0}" sibTransId="{DBC8EB7F-57AA-4967-956B-5EBDBA543F52}"/>
    <dgm:cxn modelId="{532E0745-0922-4B00-8CE7-7AE8E038A567}" type="presOf" srcId="{793C0F06-8F18-4523-8711-1D3CAA467017}" destId="{91CE9D10-F976-4000-81D2-CA68E8F85CCB}" srcOrd="0" destOrd="0" presId="urn:microsoft.com/office/officeart/2005/8/layout/hList1"/>
    <dgm:cxn modelId="{502F6972-88FE-4CD4-A936-3CE9F154597D}" type="presOf" srcId="{455834FC-F688-42AC-8F4A-FB46CF4AD530}" destId="{A33BC4E2-69A0-453A-BD64-55F697F3DCB1}" srcOrd="0" destOrd="0" presId="urn:microsoft.com/office/officeart/2005/8/layout/hList1"/>
    <dgm:cxn modelId="{4FA73A55-B69B-4F09-B899-598491E735C5}" srcId="{AB98A447-14E8-45A4-9FCC-0762C21040EA}" destId="{89548FAA-135C-44BA-808E-5AC7C4757B21}" srcOrd="1" destOrd="0" parTransId="{EA39BCC9-2FB7-4D9C-AA2A-F31C0448EA4C}" sibTransId="{A20BAB7E-A025-423E-8627-95506CA012BC}"/>
    <dgm:cxn modelId="{CC2BB675-C11E-43B9-BD40-85B3BC4687B8}" srcId="{00483C20-12E2-47FA-9A63-D443A80B8E11}" destId="{7C162D86-06C9-458E-AF74-C40C29D4C07D}" srcOrd="3" destOrd="0" parTransId="{E6615002-22DC-4B92-9925-BAA59933E033}" sibTransId="{76882467-0BA3-4BE2-9811-07969DFFA300}"/>
    <dgm:cxn modelId="{5508A07D-0962-4C6E-B7BB-DDC6060AC0AC}" type="presOf" srcId="{00483C20-12E2-47FA-9A63-D443A80B8E11}" destId="{9F8ECBD5-AC28-42EC-88CB-13B136FDF53E}" srcOrd="0" destOrd="0" presId="urn:microsoft.com/office/officeart/2005/8/layout/hList1"/>
    <dgm:cxn modelId="{9E4FC67D-ED99-430C-B602-2D849B95418B}" srcId="{00483C20-12E2-47FA-9A63-D443A80B8E11}" destId="{1D111379-2571-4874-A419-16FE854FADE5}" srcOrd="1" destOrd="0" parTransId="{057C2BB4-3922-43C9-8DB4-E7C1C3ADD3C0}" sibTransId="{AF85EE54-F9EE-4B9B-9F14-2ACE3D63787F}"/>
    <dgm:cxn modelId="{315DE77D-E535-4DB4-8805-C586144BE5BA}" srcId="{CB691E7A-2D38-4ED1-95BB-F2CEAB7840A6}" destId="{AB98A447-14E8-45A4-9FCC-0762C21040EA}" srcOrd="0" destOrd="0" parTransId="{8260E6A4-1B2A-4E2C-9BF6-CAC3C13AE0CE}" sibTransId="{DEEBB9DE-D3DC-4E73-A733-73F31C7ACFCD}"/>
    <dgm:cxn modelId="{5B674282-E2ED-4D44-8C82-BE4185A02B9F}" type="presOf" srcId="{04BF06D3-19AC-4B9B-82E1-5744E31D1150}" destId="{02F7321F-51B2-4C82-9AF4-CA5CF5FA2A28}" srcOrd="0" destOrd="2" presId="urn:microsoft.com/office/officeart/2005/8/layout/hList1"/>
    <dgm:cxn modelId="{642F4686-04D9-4408-850C-D5C946614848}" type="presOf" srcId="{12FBA61F-692E-47AE-8DEB-51279A0992A3}" destId="{91CE9D10-F976-4000-81D2-CA68E8F85CCB}" srcOrd="0" destOrd="3" presId="urn:microsoft.com/office/officeart/2005/8/layout/hList1"/>
    <dgm:cxn modelId="{781AE588-D6E5-40D7-8FEC-53401F95288E}" srcId="{B5824808-3074-4078-BBC4-C4A1782A8F3D}" destId="{BD58D0C7-588D-4013-9941-2AD415E7A649}" srcOrd="3" destOrd="0" parTransId="{0FD05AD8-20F1-4FB0-B092-EA2B6F30B10F}" sibTransId="{E752F905-9AB4-4A18-894A-F5FFF2BE912D}"/>
    <dgm:cxn modelId="{91ECD98D-F0E2-4138-88E7-61C7EA581C42}" type="presOf" srcId="{7C162D86-06C9-458E-AF74-C40C29D4C07D}" destId="{A33BC4E2-69A0-453A-BD64-55F697F3DCB1}" srcOrd="0" destOrd="3" presId="urn:microsoft.com/office/officeart/2005/8/layout/hList1"/>
    <dgm:cxn modelId="{0E3FDE9A-497F-4150-9FB9-DF1D2FFB68E8}" srcId="{CB691E7A-2D38-4ED1-95BB-F2CEAB7840A6}" destId="{00483C20-12E2-47FA-9A63-D443A80B8E11}" srcOrd="2" destOrd="0" parTransId="{FBDCA0DE-C8C6-46BD-A763-8494E670863A}" sibTransId="{0FA946BB-1B33-40B1-9BD6-E0550130B970}"/>
    <dgm:cxn modelId="{C08297A1-AC51-4327-968E-FFB8952DFE95}" type="presOf" srcId="{2D4B07BB-E391-482A-AFA3-56F9D4CAAFBF}" destId="{02F7321F-51B2-4C82-9AF4-CA5CF5FA2A28}" srcOrd="0" destOrd="0" presId="urn:microsoft.com/office/officeart/2005/8/layout/hList1"/>
    <dgm:cxn modelId="{A4FE24A6-471E-487D-A47A-91F778DB2CC0}" type="presOf" srcId="{B5824808-3074-4078-BBC4-C4A1782A8F3D}" destId="{36F65327-94D1-47B9-8F32-52A20A21AD02}" srcOrd="0" destOrd="0" presId="urn:microsoft.com/office/officeart/2005/8/layout/hList1"/>
    <dgm:cxn modelId="{7A0F46A8-6114-457C-9C4A-4EFA7A806F7C}" srcId="{00483C20-12E2-47FA-9A63-D443A80B8E11}" destId="{73161AE1-AE64-4CFC-B7FD-51E988E58FF8}" srcOrd="4" destOrd="0" parTransId="{C9B124CF-511D-4A7D-806C-3F638CAA39B6}" sibTransId="{55A1EB5D-C81B-4124-AA3B-C139781B35CD}"/>
    <dgm:cxn modelId="{62365DB3-95C6-4682-A880-128EF23C5125}" type="presOf" srcId="{BD58D0C7-588D-4013-9941-2AD415E7A649}" destId="{02F7321F-51B2-4C82-9AF4-CA5CF5FA2A28}" srcOrd="0" destOrd="3" presId="urn:microsoft.com/office/officeart/2005/8/layout/hList1"/>
    <dgm:cxn modelId="{B0747AB6-D47E-4D2D-B143-055A7127FF4C}" srcId="{AB98A447-14E8-45A4-9FCC-0762C21040EA}" destId="{12FBA61F-692E-47AE-8DEB-51279A0992A3}" srcOrd="3" destOrd="0" parTransId="{880FF0C2-D645-480F-B983-0131C2C85933}" sibTransId="{9FE2B6A7-9DC1-4001-8A29-3C7EC70DE90B}"/>
    <dgm:cxn modelId="{981DC5C0-37D0-40B2-A4CD-EF6A64F1B283}" type="presOf" srcId="{AB98A447-14E8-45A4-9FCC-0762C21040EA}" destId="{0A67B4F5-8A15-430A-8B13-907A5485F684}" srcOrd="0" destOrd="0" presId="urn:microsoft.com/office/officeart/2005/8/layout/hList1"/>
    <dgm:cxn modelId="{2EFF03C7-8547-4857-83BB-AC10EBDD9A4C}" type="presOf" srcId="{DA266072-F468-44DE-A2B5-6408247C3BC3}" destId="{91CE9D10-F976-4000-81D2-CA68E8F85CCB}" srcOrd="0" destOrd="2" presId="urn:microsoft.com/office/officeart/2005/8/layout/hList1"/>
    <dgm:cxn modelId="{9EC7D8D8-7172-48DF-9A22-E7E06513C898}" srcId="{AB98A447-14E8-45A4-9FCC-0762C21040EA}" destId="{DA266072-F468-44DE-A2B5-6408247C3BC3}" srcOrd="2" destOrd="0" parTransId="{DC7B0759-2CB2-4BE7-9315-40BF8837756D}" sibTransId="{C520F3B4-3B07-4DAF-9E14-B0DC08DB1438}"/>
    <dgm:cxn modelId="{D5E5F9D9-2E9C-4BDD-BA3A-56CDA9737502}" type="presOf" srcId="{CB691E7A-2D38-4ED1-95BB-F2CEAB7840A6}" destId="{A64160E4-14E9-40FF-8A2F-87F88990A061}" srcOrd="0" destOrd="0" presId="urn:microsoft.com/office/officeart/2005/8/layout/hList1"/>
    <dgm:cxn modelId="{591F06C9-3929-46D5-BE89-A59DA91097E9}" type="presParOf" srcId="{A64160E4-14E9-40FF-8A2F-87F88990A061}" destId="{4F3F985D-61F2-40DB-B919-9B6235852231}" srcOrd="0" destOrd="0" presId="urn:microsoft.com/office/officeart/2005/8/layout/hList1"/>
    <dgm:cxn modelId="{13601BA8-D9CF-42A7-B6A0-C539CD59BF51}" type="presParOf" srcId="{4F3F985D-61F2-40DB-B919-9B6235852231}" destId="{0A67B4F5-8A15-430A-8B13-907A5485F684}" srcOrd="0" destOrd="0" presId="urn:microsoft.com/office/officeart/2005/8/layout/hList1"/>
    <dgm:cxn modelId="{4BCF3626-AB28-4000-B5AD-BD5D33F79E3F}" type="presParOf" srcId="{4F3F985D-61F2-40DB-B919-9B6235852231}" destId="{91CE9D10-F976-4000-81D2-CA68E8F85CCB}" srcOrd="1" destOrd="0" presId="urn:microsoft.com/office/officeart/2005/8/layout/hList1"/>
    <dgm:cxn modelId="{438F3DA4-F2C0-4737-A34F-CCE799A784DC}" type="presParOf" srcId="{A64160E4-14E9-40FF-8A2F-87F88990A061}" destId="{8647D78A-35D0-405D-9CC1-3821EF4BB51B}" srcOrd="1" destOrd="0" presId="urn:microsoft.com/office/officeart/2005/8/layout/hList1"/>
    <dgm:cxn modelId="{7B479097-4363-4C83-B1ED-E108B1488CF0}" type="presParOf" srcId="{A64160E4-14E9-40FF-8A2F-87F88990A061}" destId="{95D37F23-3229-462D-94DB-405873FAD4DD}" srcOrd="2" destOrd="0" presId="urn:microsoft.com/office/officeart/2005/8/layout/hList1"/>
    <dgm:cxn modelId="{867693BB-21EB-4F08-99F3-B8FDE7C7B9CA}" type="presParOf" srcId="{95D37F23-3229-462D-94DB-405873FAD4DD}" destId="{36F65327-94D1-47B9-8F32-52A20A21AD02}" srcOrd="0" destOrd="0" presId="urn:microsoft.com/office/officeart/2005/8/layout/hList1"/>
    <dgm:cxn modelId="{422DB75E-F5FE-4733-9917-E61D9E5B5C73}" type="presParOf" srcId="{95D37F23-3229-462D-94DB-405873FAD4DD}" destId="{02F7321F-51B2-4C82-9AF4-CA5CF5FA2A28}" srcOrd="1" destOrd="0" presId="urn:microsoft.com/office/officeart/2005/8/layout/hList1"/>
    <dgm:cxn modelId="{EA130A2D-E94E-4AB8-AEA2-97F425D45558}" type="presParOf" srcId="{A64160E4-14E9-40FF-8A2F-87F88990A061}" destId="{408010C1-05A5-4521-B993-FB70D4591E9A}" srcOrd="3" destOrd="0" presId="urn:microsoft.com/office/officeart/2005/8/layout/hList1"/>
    <dgm:cxn modelId="{FAAF41B1-6E76-4BEC-8354-8E57DB12D31D}" type="presParOf" srcId="{A64160E4-14E9-40FF-8A2F-87F88990A061}" destId="{0A1AC633-2B21-491A-B143-175FF9050F37}" srcOrd="4" destOrd="0" presId="urn:microsoft.com/office/officeart/2005/8/layout/hList1"/>
    <dgm:cxn modelId="{2785CB2C-12CB-4187-AF51-6960E61152DF}" type="presParOf" srcId="{0A1AC633-2B21-491A-B143-175FF9050F37}" destId="{9F8ECBD5-AC28-42EC-88CB-13B136FDF53E}" srcOrd="0" destOrd="0" presId="urn:microsoft.com/office/officeart/2005/8/layout/hList1"/>
    <dgm:cxn modelId="{7E73EA10-6CEA-4029-924D-38389BCD9D0A}" type="presParOf" srcId="{0A1AC633-2B21-491A-B143-175FF9050F37}" destId="{A33BC4E2-69A0-453A-BD64-55F697F3DCB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7B4F5-8A15-430A-8B13-907A5485F684}">
      <dsp:nvSpPr>
        <dsp:cNvPr id="0" name=""/>
        <dsp:cNvSpPr/>
      </dsp:nvSpPr>
      <dsp:spPr>
        <a:xfrm>
          <a:off x="3305" y="15824"/>
          <a:ext cx="3222545" cy="1289018"/>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nl-NL" sz="1800" kern="1200" dirty="0"/>
            <a:t>Voorblad, inleiding, inhoudsopgave</a:t>
          </a:r>
          <a:endParaRPr lang="en-US" sz="1800" kern="1200" dirty="0"/>
        </a:p>
      </dsp:txBody>
      <dsp:txXfrm>
        <a:off x="3305" y="15824"/>
        <a:ext cx="3222545" cy="1289018"/>
      </dsp:txXfrm>
    </dsp:sp>
    <dsp:sp modelId="{91CE9D10-F976-4000-81D2-CA68E8F85CCB}">
      <dsp:nvSpPr>
        <dsp:cNvPr id="0" name=""/>
        <dsp:cNvSpPr/>
      </dsp:nvSpPr>
      <dsp:spPr>
        <a:xfrm>
          <a:off x="3305" y="1304843"/>
          <a:ext cx="3222545" cy="285480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nl-NL" sz="1600" kern="1200" dirty="0"/>
            <a:t>Wie ben jij? </a:t>
          </a:r>
        </a:p>
        <a:p>
          <a:pPr marL="171450" lvl="1" indent="-171450" algn="l" defTabSz="711200">
            <a:lnSpc>
              <a:spcPct val="90000"/>
            </a:lnSpc>
            <a:spcBef>
              <a:spcPct val="0"/>
            </a:spcBef>
            <a:spcAft>
              <a:spcPct val="15000"/>
            </a:spcAft>
            <a:buChar char="•"/>
          </a:pPr>
          <a:r>
            <a:rPr lang="nl-NL" sz="1600" kern="1200" dirty="0"/>
            <a:t>Waar loop je stage?</a:t>
          </a:r>
        </a:p>
        <a:p>
          <a:pPr marL="171450" lvl="1" indent="-171450" algn="l" defTabSz="711200">
            <a:lnSpc>
              <a:spcPct val="90000"/>
            </a:lnSpc>
            <a:spcBef>
              <a:spcPct val="0"/>
            </a:spcBef>
            <a:spcAft>
              <a:spcPct val="15000"/>
            </a:spcAft>
            <a:buChar char="•"/>
          </a:pPr>
          <a:r>
            <a:rPr lang="nl-NL" sz="1600" kern="1200" dirty="0"/>
            <a:t>Waarom heb je voor MZ gekozen?</a:t>
          </a:r>
        </a:p>
        <a:p>
          <a:pPr marL="171450" lvl="1" indent="-171450" algn="l" defTabSz="711200">
            <a:lnSpc>
              <a:spcPct val="90000"/>
            </a:lnSpc>
            <a:spcBef>
              <a:spcPct val="0"/>
            </a:spcBef>
            <a:spcAft>
              <a:spcPct val="15000"/>
            </a:spcAft>
            <a:buChar char="•"/>
          </a:pPr>
          <a:endParaRPr lang="nl-NL" sz="1600" kern="1200" dirty="0"/>
        </a:p>
      </dsp:txBody>
      <dsp:txXfrm>
        <a:off x="3305" y="1304843"/>
        <a:ext cx="3222545" cy="2854800"/>
      </dsp:txXfrm>
    </dsp:sp>
    <dsp:sp modelId="{36F65327-94D1-47B9-8F32-52A20A21AD02}">
      <dsp:nvSpPr>
        <dsp:cNvPr id="0" name=""/>
        <dsp:cNvSpPr/>
      </dsp:nvSpPr>
      <dsp:spPr>
        <a:xfrm>
          <a:off x="3677006" y="15824"/>
          <a:ext cx="3222545" cy="1289018"/>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nl-NL" sz="1800" kern="1200" dirty="0"/>
            <a:t>Alle creatieve opdrachten tot nu toe</a:t>
          </a:r>
          <a:endParaRPr lang="en-US" sz="1800" kern="1200" dirty="0"/>
        </a:p>
      </dsp:txBody>
      <dsp:txXfrm>
        <a:off x="3677006" y="15824"/>
        <a:ext cx="3222545" cy="1289018"/>
      </dsp:txXfrm>
    </dsp:sp>
    <dsp:sp modelId="{02F7321F-51B2-4C82-9AF4-CA5CF5FA2A28}">
      <dsp:nvSpPr>
        <dsp:cNvPr id="0" name=""/>
        <dsp:cNvSpPr/>
      </dsp:nvSpPr>
      <dsp:spPr>
        <a:xfrm>
          <a:off x="3677006" y="1304843"/>
          <a:ext cx="3222545" cy="2854800"/>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nl-NL" sz="1600" kern="1200" dirty="0"/>
            <a:t>Foto-opdracht: ‘uit het raam’ + gedicht</a:t>
          </a:r>
          <a:endParaRPr lang="en-US" sz="1600" kern="1200" dirty="0"/>
        </a:p>
        <a:p>
          <a:pPr marL="171450" lvl="1" indent="-171450" algn="l" defTabSz="711200">
            <a:lnSpc>
              <a:spcPct val="90000"/>
            </a:lnSpc>
            <a:spcBef>
              <a:spcPct val="0"/>
            </a:spcBef>
            <a:spcAft>
              <a:spcPct val="15000"/>
            </a:spcAft>
            <a:buChar char="•"/>
          </a:pPr>
          <a:r>
            <a:rPr lang="nl-NL" sz="1600" kern="1200" dirty="0"/>
            <a:t>Natuurweetjes</a:t>
          </a:r>
          <a:endParaRPr lang="en-US" sz="1600" kern="1200" dirty="0"/>
        </a:p>
        <a:p>
          <a:pPr marL="171450" lvl="1" indent="-171450" algn="l" defTabSz="711200">
            <a:lnSpc>
              <a:spcPct val="90000"/>
            </a:lnSpc>
            <a:spcBef>
              <a:spcPct val="0"/>
            </a:spcBef>
            <a:spcAft>
              <a:spcPct val="15000"/>
            </a:spcAft>
            <a:buChar char="•"/>
          </a:pPr>
          <a:r>
            <a:rPr lang="nl-NL" sz="1600" kern="1200" dirty="0"/>
            <a:t>Stopmotion</a:t>
          </a:r>
          <a:endParaRPr lang="en-US" sz="1600" kern="1200" dirty="0"/>
        </a:p>
        <a:p>
          <a:pPr marL="171450" lvl="1" indent="-171450" algn="l" defTabSz="711200">
            <a:lnSpc>
              <a:spcPct val="90000"/>
            </a:lnSpc>
            <a:spcBef>
              <a:spcPct val="0"/>
            </a:spcBef>
            <a:spcAft>
              <a:spcPct val="15000"/>
            </a:spcAft>
            <a:buChar char="•"/>
          </a:pPr>
          <a:r>
            <a:rPr lang="nl-NL" sz="1600" kern="1200" dirty="0"/>
            <a:t>… (les 4)</a:t>
          </a:r>
          <a:endParaRPr lang="en-US" sz="1600" kern="1200" dirty="0"/>
        </a:p>
      </dsp:txBody>
      <dsp:txXfrm>
        <a:off x="3677006" y="1304843"/>
        <a:ext cx="3222545" cy="2854800"/>
      </dsp:txXfrm>
    </dsp:sp>
    <dsp:sp modelId="{9F8ECBD5-AC28-42EC-88CB-13B136FDF53E}">
      <dsp:nvSpPr>
        <dsp:cNvPr id="0" name=""/>
        <dsp:cNvSpPr/>
      </dsp:nvSpPr>
      <dsp:spPr>
        <a:xfrm>
          <a:off x="7350707" y="15824"/>
          <a:ext cx="3222545" cy="1289018"/>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nl-NL" sz="1800" kern="1200"/>
            <a:t>Reflecties van elke les!</a:t>
          </a:r>
          <a:endParaRPr lang="en-US" sz="1800" kern="1200"/>
        </a:p>
      </dsp:txBody>
      <dsp:txXfrm>
        <a:off x="7350707" y="15824"/>
        <a:ext cx="3222545" cy="1289018"/>
      </dsp:txXfrm>
    </dsp:sp>
    <dsp:sp modelId="{A33BC4E2-69A0-453A-BD64-55F697F3DCB1}">
      <dsp:nvSpPr>
        <dsp:cNvPr id="0" name=""/>
        <dsp:cNvSpPr/>
      </dsp:nvSpPr>
      <dsp:spPr>
        <a:xfrm>
          <a:off x="7350707" y="1304843"/>
          <a:ext cx="3222545" cy="2854800"/>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lr>
              <a:schemeClr val="accent1"/>
            </a:buClr>
            <a:buSzPct val="110000"/>
            <a:buFont typeface="Arial" panose="020B0604020202020204" pitchFamily="34" charset="0"/>
            <a:buChar char="•"/>
          </a:pPr>
          <a:r>
            <a:rPr lang="en-US" sz="1600" kern="1200" dirty="0">
              <a:solidFill>
                <a:schemeClr val="tx1"/>
              </a:solidFill>
            </a:rPr>
            <a:t>Wat </a:t>
          </a:r>
          <a:r>
            <a:rPr lang="en-US" sz="1600" kern="1200" dirty="0" err="1">
              <a:solidFill>
                <a:schemeClr val="tx1"/>
              </a:solidFill>
            </a:rPr>
            <a:t>heb</a:t>
          </a:r>
          <a:r>
            <a:rPr lang="en-US" sz="1600" kern="1200" dirty="0">
              <a:solidFill>
                <a:schemeClr val="tx1"/>
              </a:solidFill>
            </a:rPr>
            <a:t> je </a:t>
          </a:r>
          <a:r>
            <a:rPr lang="en-US" sz="1600" kern="1200" dirty="0" err="1">
              <a:solidFill>
                <a:schemeClr val="tx1"/>
              </a:solidFill>
            </a:rPr>
            <a:t>geleerd</a:t>
          </a:r>
          <a:r>
            <a:rPr lang="en-US" sz="1600" kern="1200" dirty="0">
              <a:solidFill>
                <a:schemeClr val="tx1"/>
              </a:solidFill>
            </a:rPr>
            <a:t>?</a:t>
          </a:r>
          <a:endParaRPr lang="nl-NL"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a:solidFill>
                <a:schemeClr val="tx1"/>
              </a:solidFill>
            </a:rPr>
            <a:t>Wat je neem je </a:t>
          </a:r>
          <a:r>
            <a:rPr lang="en-US" sz="1600" kern="1200" dirty="0" err="1">
              <a:solidFill>
                <a:schemeClr val="tx1"/>
              </a:solidFill>
            </a:rPr>
            <a:t>uit</a:t>
          </a:r>
          <a:r>
            <a:rPr lang="en-US" sz="1600" kern="1200" dirty="0">
              <a:solidFill>
                <a:schemeClr val="tx1"/>
              </a:solidFill>
            </a:rPr>
            <a:t> </a:t>
          </a:r>
          <a:r>
            <a:rPr lang="en-US" sz="1600" kern="1200" dirty="0" err="1">
              <a:solidFill>
                <a:schemeClr val="tx1"/>
              </a:solidFill>
            </a:rPr>
            <a:t>deze</a:t>
          </a:r>
          <a:r>
            <a:rPr lang="en-US" sz="1600" kern="1200" dirty="0">
              <a:solidFill>
                <a:schemeClr val="tx1"/>
              </a:solidFill>
            </a:rPr>
            <a:t> les </a:t>
          </a:r>
          <a:r>
            <a:rPr lang="en-US" sz="1600" kern="1200" dirty="0" err="1">
              <a:solidFill>
                <a:schemeClr val="tx1"/>
              </a:solidFill>
            </a:rPr>
            <a:t>naar</a:t>
          </a:r>
          <a:r>
            <a:rPr lang="en-US" sz="1600" kern="1200" dirty="0">
              <a:solidFill>
                <a:schemeClr val="tx1"/>
              </a:solidFill>
            </a:rPr>
            <a:t> de </a:t>
          </a:r>
          <a:r>
            <a:rPr lang="en-US" sz="1600" kern="1200" dirty="0" err="1">
              <a:solidFill>
                <a:schemeClr val="tx1"/>
              </a:solidFill>
            </a:rPr>
            <a:t>volgende</a:t>
          </a:r>
          <a:r>
            <a:rPr lang="en-US" sz="1600" kern="1200" dirty="0">
              <a:solidFill>
                <a:schemeClr val="tx1"/>
              </a:solidFill>
            </a:rPr>
            <a:t>?</a:t>
          </a:r>
        </a:p>
        <a:p>
          <a:pPr marL="171450" lvl="1" indent="-171450" algn="l" defTabSz="711200">
            <a:lnSpc>
              <a:spcPct val="90000"/>
            </a:lnSpc>
            <a:spcBef>
              <a:spcPct val="0"/>
            </a:spcBef>
            <a:spcAft>
              <a:spcPct val="15000"/>
            </a:spcAft>
            <a:buChar char="•"/>
          </a:pPr>
          <a:r>
            <a:rPr lang="en-US" sz="1600" kern="1200" dirty="0">
              <a:solidFill>
                <a:schemeClr val="tx1"/>
              </a:solidFill>
            </a:rPr>
            <a:t>Hoe </a:t>
          </a:r>
          <a:r>
            <a:rPr lang="en-US" sz="1600" kern="1200" dirty="0" err="1">
              <a:solidFill>
                <a:schemeClr val="tx1"/>
              </a:solidFill>
            </a:rPr>
            <a:t>kan</a:t>
          </a:r>
          <a:r>
            <a:rPr lang="en-US" sz="1600" kern="1200" dirty="0">
              <a:solidFill>
                <a:schemeClr val="tx1"/>
              </a:solidFill>
            </a:rPr>
            <a:t> je het </a:t>
          </a:r>
          <a:r>
            <a:rPr lang="en-US" sz="1600" kern="1200" dirty="0" err="1">
              <a:solidFill>
                <a:schemeClr val="tx1"/>
              </a:solidFill>
            </a:rPr>
            <a:t>geleerde</a:t>
          </a:r>
          <a:r>
            <a:rPr lang="en-US" sz="1600" kern="1200" dirty="0">
              <a:solidFill>
                <a:schemeClr val="tx1"/>
              </a:solidFill>
            </a:rPr>
            <a:t> </a:t>
          </a:r>
          <a:r>
            <a:rPr lang="en-US" sz="1600" kern="1200" dirty="0" err="1">
              <a:solidFill>
                <a:schemeClr val="tx1"/>
              </a:solidFill>
            </a:rPr>
            <a:t>inzetten</a:t>
          </a:r>
          <a:r>
            <a:rPr lang="en-US" sz="1600" kern="1200" dirty="0">
              <a:solidFill>
                <a:schemeClr val="tx1"/>
              </a:solidFill>
            </a:rPr>
            <a:t> </a:t>
          </a:r>
          <a:r>
            <a:rPr lang="en-US" sz="1600" kern="1200" dirty="0" err="1">
              <a:solidFill>
                <a:schemeClr val="tx1"/>
              </a:solidFill>
            </a:rPr>
            <a:t>voor</a:t>
          </a:r>
          <a:r>
            <a:rPr lang="en-US" sz="1600" kern="1200" dirty="0">
              <a:solidFill>
                <a:schemeClr val="tx1"/>
              </a:solidFill>
            </a:rPr>
            <a:t> het </a:t>
          </a:r>
          <a:r>
            <a:rPr lang="en-US" sz="1600" kern="1200" dirty="0" err="1">
              <a:solidFill>
                <a:schemeClr val="tx1"/>
              </a:solidFill>
            </a:rPr>
            <a:t>bedenken</a:t>
          </a:r>
          <a:r>
            <a:rPr lang="en-US" sz="1600" kern="1200" dirty="0">
              <a:solidFill>
                <a:schemeClr val="tx1"/>
              </a:solidFill>
            </a:rPr>
            <a:t> van </a:t>
          </a:r>
          <a:r>
            <a:rPr lang="en-US" sz="1600" kern="1200" dirty="0" err="1">
              <a:solidFill>
                <a:schemeClr val="tx1"/>
              </a:solidFill>
            </a:rPr>
            <a:t>activiteit</a:t>
          </a:r>
          <a:r>
            <a:rPr lang="en-US" sz="1600" kern="1200" dirty="0">
              <a:solidFill>
                <a:schemeClr val="tx1"/>
              </a:solidFill>
            </a:rPr>
            <a:t> met </a:t>
          </a:r>
          <a:r>
            <a:rPr lang="en-US" sz="1600" kern="1200" dirty="0" err="1">
              <a:solidFill>
                <a:schemeClr val="tx1"/>
              </a:solidFill>
            </a:rPr>
            <a:t>jouw</a:t>
          </a:r>
          <a:r>
            <a:rPr lang="en-US" sz="1600" kern="1200" dirty="0">
              <a:solidFill>
                <a:schemeClr val="tx1"/>
              </a:solidFill>
            </a:rPr>
            <a:t> </a:t>
          </a:r>
          <a:r>
            <a:rPr lang="en-US" sz="1600" kern="1200" dirty="0" err="1">
              <a:solidFill>
                <a:schemeClr val="tx1"/>
              </a:solidFill>
            </a:rPr>
            <a:t>doelgroep</a:t>
          </a:r>
          <a:r>
            <a:rPr lang="en-US" sz="1600" kern="1200" dirty="0">
              <a:solidFill>
                <a:schemeClr val="tx1"/>
              </a:solidFill>
            </a:rPr>
            <a:t>?</a:t>
          </a:r>
        </a:p>
        <a:p>
          <a:pPr marL="171450" lvl="1" indent="-171450" algn="l" defTabSz="711200">
            <a:lnSpc>
              <a:spcPct val="90000"/>
            </a:lnSpc>
            <a:spcBef>
              <a:spcPct val="0"/>
            </a:spcBef>
            <a:spcAft>
              <a:spcPct val="15000"/>
            </a:spcAft>
            <a:buChar char="•"/>
          </a:pPr>
          <a:r>
            <a:rPr lang="en-US" sz="1600" kern="1200" dirty="0">
              <a:solidFill>
                <a:schemeClr val="tx1"/>
              </a:solidFill>
            </a:rPr>
            <a:t>Hoe is </a:t>
          </a:r>
          <a:r>
            <a:rPr lang="en-US" sz="1600" kern="1200" dirty="0" err="1">
              <a:solidFill>
                <a:schemeClr val="tx1"/>
              </a:solidFill>
            </a:rPr>
            <a:t>jouw</a:t>
          </a:r>
          <a:r>
            <a:rPr lang="en-US" sz="1600" kern="1200" dirty="0">
              <a:solidFill>
                <a:schemeClr val="tx1"/>
              </a:solidFill>
            </a:rPr>
            <a:t> </a:t>
          </a:r>
          <a:r>
            <a:rPr lang="en-US" sz="1600" kern="1200" dirty="0" err="1">
              <a:solidFill>
                <a:schemeClr val="tx1"/>
              </a:solidFill>
            </a:rPr>
            <a:t>activiteit</a:t>
          </a:r>
          <a:r>
            <a:rPr lang="en-US" sz="1600" kern="1200" dirty="0">
              <a:solidFill>
                <a:schemeClr val="tx1"/>
              </a:solidFill>
            </a:rPr>
            <a:t> tot stand </a:t>
          </a:r>
          <a:r>
            <a:rPr lang="en-US" sz="1600" kern="1200" dirty="0" err="1">
              <a:solidFill>
                <a:schemeClr val="tx1"/>
              </a:solidFill>
            </a:rPr>
            <a:t>gekomen</a:t>
          </a:r>
          <a:r>
            <a:rPr lang="en-US" sz="1600" kern="1200" dirty="0">
              <a:solidFill>
                <a:schemeClr val="tx1"/>
              </a:solidFill>
            </a:rPr>
            <a:t>?</a:t>
          </a:r>
        </a:p>
        <a:p>
          <a:pPr marL="171450" lvl="1" indent="-171450" algn="l" defTabSz="711200">
            <a:lnSpc>
              <a:spcPct val="90000"/>
            </a:lnSpc>
            <a:spcBef>
              <a:spcPct val="0"/>
            </a:spcBef>
            <a:spcAft>
              <a:spcPct val="15000"/>
            </a:spcAft>
            <a:buChar char="•"/>
          </a:pPr>
          <a:r>
            <a:rPr lang="en-US" sz="1600" kern="1200" dirty="0">
              <a:solidFill>
                <a:schemeClr val="tx1"/>
              </a:solidFill>
            </a:rPr>
            <a:t>Wat </a:t>
          </a:r>
          <a:r>
            <a:rPr lang="en-US" sz="1600" kern="1200" dirty="0" err="1">
              <a:solidFill>
                <a:schemeClr val="tx1"/>
              </a:solidFill>
            </a:rPr>
            <a:t>waren</a:t>
          </a:r>
          <a:r>
            <a:rPr lang="en-US" sz="1600" kern="1200" dirty="0">
              <a:solidFill>
                <a:schemeClr val="tx1"/>
              </a:solidFill>
            </a:rPr>
            <a:t> </a:t>
          </a:r>
          <a:r>
            <a:rPr lang="en-US" sz="1600" kern="1200" dirty="0" err="1">
              <a:solidFill>
                <a:schemeClr val="tx1"/>
              </a:solidFill>
            </a:rPr>
            <a:t>goede</a:t>
          </a:r>
          <a:r>
            <a:rPr lang="en-US" sz="1600" kern="1200" dirty="0">
              <a:solidFill>
                <a:schemeClr val="tx1"/>
              </a:solidFill>
            </a:rPr>
            <a:t>/</a:t>
          </a:r>
          <a:r>
            <a:rPr lang="en-US" sz="1600" kern="1200" dirty="0" err="1">
              <a:solidFill>
                <a:schemeClr val="tx1"/>
              </a:solidFill>
            </a:rPr>
            <a:t>slechte</a:t>
          </a:r>
          <a:r>
            <a:rPr lang="en-US" sz="1600" kern="1200" dirty="0">
              <a:solidFill>
                <a:schemeClr val="tx1"/>
              </a:solidFill>
            </a:rPr>
            <a:t> </a:t>
          </a:r>
          <a:r>
            <a:rPr lang="en-US" sz="1600" kern="1200" dirty="0" err="1">
              <a:solidFill>
                <a:schemeClr val="tx1"/>
              </a:solidFill>
            </a:rPr>
            <a:t>ideeën</a:t>
          </a:r>
          <a:r>
            <a:rPr lang="en-US" sz="1600" kern="1200" dirty="0">
              <a:solidFill>
                <a:schemeClr val="tx1"/>
              </a:solidFill>
            </a:rPr>
            <a:t>?</a:t>
          </a:r>
        </a:p>
      </dsp:txBody>
      <dsp:txXfrm>
        <a:off x="7350707" y="1304843"/>
        <a:ext cx="3222545"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A9547F-BA58-402E-9D12-6A1B23F52E7A}" type="datetimeFigureOut">
              <a:rPr lang="nl-NL" smtClean="0"/>
              <a:t>10-3-2021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EC288-7552-4F14-A36C-22B2D467751B}" type="slidenum">
              <a:rPr lang="nl-NL" smtClean="0"/>
              <a:t>‹nr.›</a:t>
            </a:fld>
            <a:endParaRPr lang="nl-NL"/>
          </a:p>
        </p:txBody>
      </p:sp>
    </p:spTree>
    <p:extLst>
      <p:ext uri="{BB962C8B-B14F-4D97-AF65-F5344CB8AC3E}">
        <p14:creationId xmlns:p14="http://schemas.microsoft.com/office/powerpoint/2010/main" val="1925627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32CD40-1828-4A8E-AB06-6601C518966F}" type="slidenum">
              <a:rPr lang="nl-NL" smtClean="0"/>
              <a:t>3</a:t>
            </a:fld>
            <a:endParaRPr lang="nl-NL"/>
          </a:p>
        </p:txBody>
      </p:sp>
    </p:spTree>
    <p:extLst>
      <p:ext uri="{BB962C8B-B14F-4D97-AF65-F5344CB8AC3E}">
        <p14:creationId xmlns:p14="http://schemas.microsoft.com/office/powerpoint/2010/main" val="4204521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Groepsanalyse: Je onderzoekt de typerende eigenschappen van de groep, en de rol en invloed van elk groepslid. </a:t>
            </a:r>
          </a:p>
          <a:p>
            <a:r>
              <a:rPr lang="nl-NL" dirty="0"/>
              <a:t>Sociogram: grafische uitwerking waarmee je de sociale relaties zichtbaar maakt</a:t>
            </a:r>
          </a:p>
          <a:p>
            <a:r>
              <a:rPr lang="nl-NL" dirty="0" err="1"/>
              <a:t>Groepsswot</a:t>
            </a:r>
            <a:r>
              <a:rPr lang="nl-NL" dirty="0"/>
              <a:t>: sterktes, zwaktes, kansen, bedreigingen van een groep</a:t>
            </a:r>
          </a:p>
          <a:p>
            <a:endParaRPr lang="nl-NL" dirty="0"/>
          </a:p>
          <a:p>
            <a:r>
              <a:rPr lang="nl-NL" dirty="0"/>
              <a:t>HHH = houd bij het sturen en </a:t>
            </a:r>
            <a:r>
              <a:rPr lang="nl-NL" dirty="0" err="1"/>
              <a:t>beïnvoeden</a:t>
            </a:r>
            <a:r>
              <a:rPr lang="nl-NL" dirty="0"/>
              <a:t> van een groep rekening met 3 niveaus. </a:t>
            </a:r>
          </a:p>
          <a:p>
            <a:r>
              <a:rPr lang="nl-NL" dirty="0"/>
              <a:t>Groepsgesprek: invloed uitoefenen op de cultuur van de groep</a:t>
            </a:r>
          </a:p>
          <a:p>
            <a:r>
              <a:rPr lang="nl-NL" dirty="0"/>
              <a:t>Individueel </a:t>
            </a:r>
            <a:r>
              <a:rPr lang="nl-NL" dirty="0" err="1"/>
              <a:t>beinvloeden</a:t>
            </a:r>
            <a:r>
              <a:rPr lang="nl-NL" dirty="0"/>
              <a:t>: groepsleden een andere rol te geven kan de dynamiek veranderen</a:t>
            </a:r>
          </a:p>
          <a:p>
            <a:r>
              <a:rPr lang="nl-NL" dirty="0"/>
              <a:t>Creatieve middelen: door expressie vormen (spel, rollenspel) groep op positieve manier stimuleren</a:t>
            </a:r>
          </a:p>
        </p:txBody>
      </p:sp>
      <p:sp>
        <p:nvSpPr>
          <p:cNvPr id="4" name="Tijdelijke aanduiding voor dianummer 3"/>
          <p:cNvSpPr>
            <a:spLocks noGrp="1"/>
          </p:cNvSpPr>
          <p:nvPr>
            <p:ph type="sldNum" sz="quarter" idx="5"/>
          </p:nvPr>
        </p:nvSpPr>
        <p:spPr/>
        <p:txBody>
          <a:bodyPr/>
          <a:lstStyle/>
          <a:p>
            <a:fld id="{29DEC288-7552-4F14-A36C-22B2D467751B}" type="slidenum">
              <a:rPr lang="nl-NL" smtClean="0"/>
              <a:t>5</a:t>
            </a:fld>
            <a:endParaRPr lang="nl-NL"/>
          </a:p>
        </p:txBody>
      </p:sp>
    </p:spTree>
    <p:extLst>
      <p:ext uri="{BB962C8B-B14F-4D97-AF65-F5344CB8AC3E}">
        <p14:creationId xmlns:p14="http://schemas.microsoft.com/office/powerpoint/2010/main" val="3145524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dirty="0">
                <a:solidFill>
                  <a:schemeClr val="tx1"/>
                </a:solidFill>
                <a:effectLst/>
                <a:latin typeface="+mn-lt"/>
                <a:ea typeface="+mn-ea"/>
                <a:cs typeface="+mn-cs"/>
              </a:rPr>
              <a:t>Animatie</a:t>
            </a:r>
            <a:r>
              <a:rPr lang="nl-NL" sz="1200" b="0" i="0" kern="1200" dirty="0">
                <a:solidFill>
                  <a:schemeClr val="tx1"/>
                </a:solidFill>
                <a:effectLst/>
                <a:latin typeface="+mn-lt"/>
                <a:ea typeface="+mn-ea"/>
                <a:cs typeface="+mn-cs"/>
              </a:rPr>
              <a:t> is een serie van foto's of tekeningen die na elkaar worden afgespeeld</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 De individuele beelden die de animatie vormen worden frames genoemd. Het maken van animaties wordt ook wel animeren genoemd</a:t>
            </a:r>
            <a:endParaRPr lang="nl-NL" dirty="0"/>
          </a:p>
        </p:txBody>
      </p:sp>
      <p:sp>
        <p:nvSpPr>
          <p:cNvPr id="4" name="Tijdelijke aanduiding voor dianummer 3"/>
          <p:cNvSpPr>
            <a:spLocks noGrp="1"/>
          </p:cNvSpPr>
          <p:nvPr>
            <p:ph type="sldNum" sz="quarter" idx="5"/>
          </p:nvPr>
        </p:nvSpPr>
        <p:spPr/>
        <p:txBody>
          <a:bodyPr/>
          <a:lstStyle/>
          <a:p>
            <a:fld id="{29DEC288-7552-4F14-A36C-22B2D467751B}" type="slidenum">
              <a:rPr lang="nl-NL" smtClean="0"/>
              <a:t>8</a:t>
            </a:fld>
            <a:endParaRPr lang="nl-NL"/>
          </a:p>
        </p:txBody>
      </p:sp>
    </p:spTree>
    <p:extLst>
      <p:ext uri="{BB962C8B-B14F-4D97-AF65-F5344CB8AC3E}">
        <p14:creationId xmlns:p14="http://schemas.microsoft.com/office/powerpoint/2010/main" val="128937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dirty="0"/>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3/10/2021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448331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dirty="0"/>
              <a:t>Click to edit Master title style</a:t>
            </a:r>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1832388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dirty="0"/>
              <a:t>Click to edit Master title style</a:t>
            </a:r>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3/10/2021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74867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dirty="0"/>
              <a:t>Click to edit Master title style</a:t>
            </a:r>
          </a:p>
        </p:txBody>
      </p:sp>
      <p:sp>
        <p:nvSpPr>
          <p:cNvPr id="3" name="Content Placeholder 2"/>
          <p:cNvSpPr>
            <a:spLocks noGrp="1"/>
          </p:cNvSpPr>
          <p:nvPr>
            <p:ph idx="1"/>
          </p:nvPr>
        </p:nvSpPr>
        <p:spPr>
          <a:xfrm>
            <a:off x="5118447" y="803186"/>
            <a:ext cx="6281873" cy="5248622"/>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1163893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dirty="0"/>
              <a:t>Click to edit Master title style</a:t>
            </a:r>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3/10/2021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158079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dirty="0"/>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3/10/2021</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4111160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dirty="0"/>
              <a:t>Click to edit Master title style</a:t>
            </a:r>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3/10/2021</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84962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2986808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3/10/2021</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2201061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dirty="0"/>
              <a:t>Click to edit Master title style</a:t>
            </a:r>
          </a:p>
        </p:txBody>
      </p:sp>
      <p:sp>
        <p:nvSpPr>
          <p:cNvPr id="3" name="Content Placeholder 2"/>
          <p:cNvSpPr>
            <a:spLocks noGrp="1"/>
          </p:cNvSpPr>
          <p:nvPr>
            <p:ph idx="1"/>
          </p:nvPr>
        </p:nvSpPr>
        <p:spPr>
          <a:xfrm>
            <a:off x="5109983" y="802809"/>
            <a:ext cx="6275035" cy="5249940"/>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1004708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dirty="0"/>
              <a:t>Click to edit Master title style</a:t>
            </a:r>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3/10/2021</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3707067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dirty="0"/>
              <a:t>Click to edit Master title style</a:t>
            </a:r>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3/10/2021</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‹nr.›</a:t>
            </a:fld>
            <a:endParaRPr lang="en-US" dirty="0"/>
          </a:p>
        </p:txBody>
      </p:sp>
    </p:spTree>
    <p:extLst>
      <p:ext uri="{BB962C8B-B14F-4D97-AF65-F5344CB8AC3E}">
        <p14:creationId xmlns:p14="http://schemas.microsoft.com/office/powerpoint/2010/main" val="392005900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VKe84eUcD6c"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704ED4-17AD-4155-82BF-349125232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4030ADA-F758-4871-82A9-A900D3A1C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C03A5D77-B569-4446-A13F-5F2B66B89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1910AFDB-600F-419E-B8A2-C910C91CC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8BA9642D-E707-4E5C-AD56-5B4201F77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6BE43368-BE27-4B0F-996B-F8020ECC8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1C2AFC90-DCD5-4CC4-B572-09469E8927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EEC73C1F-7C9B-41BF-A454-152B90AF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B9387A9D-115C-4CC5-9107-97827EFF8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69CF2257-1227-45F2-8310-EF03857E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14D598B-12C8-4050-872B-AB3C4790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43441426-0436-4C62-93CB-7B2312119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8174AF5F-E0DA-457B-9C6D-B6793C36A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40D36E6D-6BFF-4FB5-9EEB-3A36B79562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159A95D-574D-4341-8A5B-5EB05EF2C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CC2519B6-9E4D-48AA-8E1D-413BEEEEE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1EFD00E-D9BB-4F8F-9652-1514A200A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78EDA1A4-47D4-4C8C-94C1-20520CA08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EF948F9B-2B64-4D46-B645-564490CD5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95BA89D9-B358-4064-A9B6-44592BB971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B1D008F9-9A52-429E-9615-0BB796945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1" name="Rectangle 30">
            <a:extLst>
              <a:ext uri="{FF2B5EF4-FFF2-40B4-BE49-F238E27FC236}">
                <a16:creationId xmlns:a16="http://schemas.microsoft.com/office/drawing/2014/main" id="{E4BAAF5C-577F-43DB-8ACD-EDAB5A54E6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tx2">
                  <a:alpha val="38000"/>
                </a:schemeClr>
              </a:gs>
              <a:gs pos="0">
                <a:schemeClr val="bg1">
                  <a:lumMod val="95000"/>
                  <a:alpha val="12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807721" y="760830"/>
            <a:ext cx="6884244" cy="5336340"/>
          </a:xfrm>
        </p:spPr>
        <p:txBody>
          <a:bodyPr anchor="ctr">
            <a:normAutofit/>
          </a:bodyPr>
          <a:lstStyle/>
          <a:p>
            <a:pPr algn="r"/>
            <a:r>
              <a:rPr lang="de-DE" sz="8800" dirty="0">
                <a:solidFill>
                  <a:schemeClr val="tx1"/>
                </a:solidFill>
                <a:cs typeface="Calibri Light"/>
              </a:rPr>
              <a:t>EXPRESSIEF TALENT</a:t>
            </a:r>
            <a:br>
              <a:rPr lang="de-DE" sz="8800" dirty="0">
                <a:solidFill>
                  <a:schemeClr val="tx1"/>
                </a:solidFill>
                <a:cs typeface="Calibri Light"/>
              </a:rPr>
            </a:br>
            <a:r>
              <a:rPr lang="de-DE" sz="4400" dirty="0" err="1">
                <a:solidFill>
                  <a:schemeClr val="tx1"/>
                </a:solidFill>
                <a:cs typeface="Calibri Light"/>
              </a:rPr>
              <a:t>Les</a:t>
            </a:r>
            <a:r>
              <a:rPr lang="de-DE" sz="4400" dirty="0">
                <a:solidFill>
                  <a:schemeClr val="tx1"/>
                </a:solidFill>
                <a:cs typeface="Calibri Light"/>
              </a:rPr>
              <a:t> 3</a:t>
            </a:r>
            <a:endParaRPr lang="de-DE" sz="8800" dirty="0">
              <a:solidFill>
                <a:schemeClr val="tx1"/>
              </a:solidFill>
            </a:endParaRPr>
          </a:p>
        </p:txBody>
      </p:sp>
      <p:sp>
        <p:nvSpPr>
          <p:cNvPr id="3" name="Ondertitel 2"/>
          <p:cNvSpPr>
            <a:spLocks noGrp="1"/>
          </p:cNvSpPr>
          <p:nvPr>
            <p:ph type="subTitle" idx="1"/>
          </p:nvPr>
        </p:nvSpPr>
        <p:spPr>
          <a:xfrm>
            <a:off x="8318688" y="760830"/>
            <a:ext cx="3065591" cy="5336340"/>
          </a:xfrm>
        </p:spPr>
        <p:txBody>
          <a:bodyPr vert="horz" lIns="91440" tIns="45720" rIns="91440" bIns="45720" rtlCol="0" anchor="ctr">
            <a:normAutofit/>
          </a:bodyPr>
          <a:lstStyle/>
          <a:p>
            <a:pPr algn="l"/>
            <a:r>
              <a:rPr lang="de-DE" sz="2400" dirty="0">
                <a:solidFill>
                  <a:schemeClr val="tx1"/>
                </a:solidFill>
                <a:cs typeface="Calibri"/>
              </a:rPr>
              <a:t>Module B</a:t>
            </a:r>
          </a:p>
        </p:txBody>
      </p:sp>
      <p:sp>
        <p:nvSpPr>
          <p:cNvPr id="33" name="Isosceles Triangle 32">
            <a:extLst>
              <a:ext uri="{FF2B5EF4-FFF2-40B4-BE49-F238E27FC236}">
                <a16:creationId xmlns:a16="http://schemas.microsoft.com/office/drawing/2014/main" id="{78B6E08A-861F-4A1A-BCF0-69429C5A2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025316" y="3342776"/>
            <a:ext cx="200040" cy="17244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35143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AC8A7234-FBC2-47B7-AC1D-38831D542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5B29C9C4-5864-4F3A-8E17-0AEC2C5D81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5" name="Freeform 5">
              <a:extLst>
                <a:ext uri="{FF2B5EF4-FFF2-40B4-BE49-F238E27FC236}">
                  <a16:creationId xmlns:a16="http://schemas.microsoft.com/office/drawing/2014/main" id="{3C748A05-EC87-4B74-ABA8-B17CBBEAC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9589B8F0-D324-45BC-8CF3-0149C38711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7">
              <a:extLst>
                <a:ext uri="{FF2B5EF4-FFF2-40B4-BE49-F238E27FC236}">
                  <a16:creationId xmlns:a16="http://schemas.microsoft.com/office/drawing/2014/main" id="{21702463-7BB6-4AEE-A0AB-EF962460CC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8">
              <a:extLst>
                <a:ext uri="{FF2B5EF4-FFF2-40B4-BE49-F238E27FC236}">
                  <a16:creationId xmlns:a16="http://schemas.microsoft.com/office/drawing/2014/main" id="{03E6C2F8-EA03-4C14-BBC8-E70F466F63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9">
              <a:extLst>
                <a:ext uri="{FF2B5EF4-FFF2-40B4-BE49-F238E27FC236}">
                  <a16:creationId xmlns:a16="http://schemas.microsoft.com/office/drawing/2014/main" id="{E67EE2A2-9C78-42DC-B46E-F74DE9AF9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0">
              <a:extLst>
                <a:ext uri="{FF2B5EF4-FFF2-40B4-BE49-F238E27FC236}">
                  <a16:creationId xmlns:a16="http://schemas.microsoft.com/office/drawing/2014/main" id="{7EE95D9A-BB1D-4149-A48D-B24EC328D8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1">
              <a:extLst>
                <a:ext uri="{FF2B5EF4-FFF2-40B4-BE49-F238E27FC236}">
                  <a16:creationId xmlns:a16="http://schemas.microsoft.com/office/drawing/2014/main" id="{E1F9B1B2-0363-48CA-8748-C574C2D5BF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2">
              <a:extLst>
                <a:ext uri="{FF2B5EF4-FFF2-40B4-BE49-F238E27FC236}">
                  <a16:creationId xmlns:a16="http://schemas.microsoft.com/office/drawing/2014/main" id="{5C92872F-38A2-4989-BEF8-A96F069918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3">
              <a:extLst>
                <a:ext uri="{FF2B5EF4-FFF2-40B4-BE49-F238E27FC236}">
                  <a16:creationId xmlns:a16="http://schemas.microsoft.com/office/drawing/2014/main" id="{6123B691-7D13-4690-AC44-717A8A6812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4">
              <a:extLst>
                <a:ext uri="{FF2B5EF4-FFF2-40B4-BE49-F238E27FC236}">
                  <a16:creationId xmlns:a16="http://schemas.microsoft.com/office/drawing/2014/main" id="{E067A87B-FA12-4E18-9280-91FB3DC703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5">
              <a:extLst>
                <a:ext uri="{FF2B5EF4-FFF2-40B4-BE49-F238E27FC236}">
                  <a16:creationId xmlns:a16="http://schemas.microsoft.com/office/drawing/2014/main" id="{3E6E6F7D-BF6E-4A3C-99D9-2C41C4469B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6">
              <a:extLst>
                <a:ext uri="{FF2B5EF4-FFF2-40B4-BE49-F238E27FC236}">
                  <a16:creationId xmlns:a16="http://schemas.microsoft.com/office/drawing/2014/main" id="{29C3B07C-0451-4616-8C1C-3254A4100E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7">
              <a:extLst>
                <a:ext uri="{FF2B5EF4-FFF2-40B4-BE49-F238E27FC236}">
                  <a16:creationId xmlns:a16="http://schemas.microsoft.com/office/drawing/2014/main" id="{1AF8233B-3355-410E-8C8A-E092291842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8">
              <a:extLst>
                <a:ext uri="{FF2B5EF4-FFF2-40B4-BE49-F238E27FC236}">
                  <a16:creationId xmlns:a16="http://schemas.microsoft.com/office/drawing/2014/main" id="{02854882-CFC9-4A44-A7A3-25030012DE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9">
              <a:extLst>
                <a:ext uri="{FF2B5EF4-FFF2-40B4-BE49-F238E27FC236}">
                  <a16:creationId xmlns:a16="http://schemas.microsoft.com/office/drawing/2014/main" id="{CB21A0F6-F978-4365-B7B1-AC4D0FEAA1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20">
              <a:extLst>
                <a:ext uri="{FF2B5EF4-FFF2-40B4-BE49-F238E27FC236}">
                  <a16:creationId xmlns:a16="http://schemas.microsoft.com/office/drawing/2014/main" id="{ACA09E5C-B3F8-4D08-BDD7-CC8E4F1E71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1">
              <a:extLst>
                <a:ext uri="{FF2B5EF4-FFF2-40B4-BE49-F238E27FC236}">
                  <a16:creationId xmlns:a16="http://schemas.microsoft.com/office/drawing/2014/main" id="{533F1EE0-8D2E-4E68-AD31-A0F84C8172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22">
              <a:extLst>
                <a:ext uri="{FF2B5EF4-FFF2-40B4-BE49-F238E27FC236}">
                  <a16:creationId xmlns:a16="http://schemas.microsoft.com/office/drawing/2014/main" id="{136638E2-E427-49DE-AB2D-BB20F24846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23">
              <a:extLst>
                <a:ext uri="{FF2B5EF4-FFF2-40B4-BE49-F238E27FC236}">
                  <a16:creationId xmlns:a16="http://schemas.microsoft.com/office/drawing/2014/main" id="{61D40652-D059-4DD1-92F3-B708737D0B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24">
              <a:extLst>
                <a:ext uri="{FF2B5EF4-FFF2-40B4-BE49-F238E27FC236}">
                  <a16:creationId xmlns:a16="http://schemas.microsoft.com/office/drawing/2014/main" id="{EC7C53A7-2E01-44FC-A886-854FC4B3BE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5">
              <a:extLst>
                <a:ext uri="{FF2B5EF4-FFF2-40B4-BE49-F238E27FC236}">
                  <a16:creationId xmlns:a16="http://schemas.microsoft.com/office/drawing/2014/main" id="{8F3D084F-FDB7-4382-813B-26387CDFCB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7" name="Group 96">
            <a:extLst>
              <a:ext uri="{FF2B5EF4-FFF2-40B4-BE49-F238E27FC236}">
                <a16:creationId xmlns:a16="http://schemas.microsoft.com/office/drawing/2014/main" id="{BB8A2183-F453-4E6E-8464-C94E2F181A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98" name="Rectangle 97">
              <a:extLst>
                <a:ext uri="{FF2B5EF4-FFF2-40B4-BE49-F238E27FC236}">
                  <a16:creationId xmlns:a16="http://schemas.microsoft.com/office/drawing/2014/main" id="{6E504F6A-B5C8-4DB4-BA83-126416023D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Isosceles Triangle 22">
              <a:extLst>
                <a:ext uri="{FF2B5EF4-FFF2-40B4-BE49-F238E27FC236}">
                  <a16:creationId xmlns:a16="http://schemas.microsoft.com/office/drawing/2014/main" id="{841DC036-42A4-4EAB-9ECA-996AA2EB4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5460329B-A06A-42FA-AB18-AC67479C7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10F6DD70-165B-4150-8B0D-F6B21205A3A8}"/>
              </a:ext>
            </a:extLst>
          </p:cNvPr>
          <p:cNvSpPr>
            <a:spLocks noGrp="1"/>
          </p:cNvSpPr>
          <p:nvPr>
            <p:ph type="title"/>
          </p:nvPr>
        </p:nvSpPr>
        <p:spPr>
          <a:xfrm>
            <a:off x="888631" y="2358391"/>
            <a:ext cx="3498979" cy="2453676"/>
          </a:xfrm>
        </p:spPr>
        <p:txBody>
          <a:bodyPr>
            <a:normAutofit/>
          </a:bodyPr>
          <a:lstStyle/>
          <a:p>
            <a:r>
              <a:rPr lang="nl-NL">
                <a:cs typeface="Calibri Light"/>
              </a:rPr>
              <a:t>Maak nu zelf een animatie!</a:t>
            </a:r>
            <a:endParaRPr lang="nl-NL"/>
          </a:p>
        </p:txBody>
      </p:sp>
      <p:sp>
        <p:nvSpPr>
          <p:cNvPr id="3" name="Tijdelijke aanduiding voor inhoud 2">
            <a:extLst>
              <a:ext uri="{FF2B5EF4-FFF2-40B4-BE49-F238E27FC236}">
                <a16:creationId xmlns:a16="http://schemas.microsoft.com/office/drawing/2014/main" id="{3D46C7E5-0F5E-4823-9D5F-EF1932ED76B9}"/>
              </a:ext>
            </a:extLst>
          </p:cNvPr>
          <p:cNvSpPr>
            <a:spLocks noGrp="1"/>
          </p:cNvSpPr>
          <p:nvPr>
            <p:ph idx="1"/>
          </p:nvPr>
        </p:nvSpPr>
        <p:spPr>
          <a:xfrm>
            <a:off x="5105746" y="356629"/>
            <a:ext cx="7185961" cy="3439956"/>
          </a:xfrm>
        </p:spPr>
        <p:txBody>
          <a:bodyPr>
            <a:normAutofit/>
          </a:bodyPr>
          <a:lstStyle/>
          <a:p>
            <a:pPr>
              <a:lnSpc>
                <a:spcPct val="110000"/>
              </a:lnSpc>
            </a:pPr>
            <a:endParaRPr lang="nl-NL" sz="1600" dirty="0"/>
          </a:p>
          <a:p>
            <a:pPr>
              <a:lnSpc>
                <a:spcPct val="110000"/>
              </a:lnSpc>
            </a:pPr>
            <a:r>
              <a:rPr lang="nl-NL" sz="1600" dirty="0"/>
              <a:t>DOWNLOAD NU DE GRATIS ANIMATIEAPP OP JE TELEFOON</a:t>
            </a:r>
          </a:p>
          <a:p>
            <a:pPr lvl="1">
              <a:lnSpc>
                <a:spcPct val="110000"/>
              </a:lnSpc>
            </a:pPr>
            <a:r>
              <a:rPr lang="nl-NL" sz="1100" dirty="0" err="1"/>
              <a:t>Imotion</a:t>
            </a:r>
            <a:r>
              <a:rPr lang="nl-NL" sz="1100" dirty="0"/>
              <a:t> app</a:t>
            </a:r>
            <a:r>
              <a:rPr lang="nl-NL" dirty="0"/>
              <a:t>                           </a:t>
            </a:r>
          </a:p>
          <a:p>
            <a:pPr lvl="1">
              <a:lnSpc>
                <a:spcPct val="110000"/>
              </a:lnSpc>
            </a:pPr>
            <a:r>
              <a:rPr lang="nl-NL" sz="1100" dirty="0"/>
              <a:t>Stopmotion studio app</a:t>
            </a:r>
          </a:p>
          <a:p>
            <a:pPr>
              <a:lnSpc>
                <a:spcPct val="110000"/>
              </a:lnSpc>
            </a:pPr>
            <a:r>
              <a:rPr lang="nl-NL" sz="1600" dirty="0"/>
              <a:t>MAAK ZELF FIGUREN EN POPPETJES DIE EEN ROL GAAN SPELEN IN  JOUW  VERHAAL.</a:t>
            </a:r>
          </a:p>
          <a:p>
            <a:pPr>
              <a:lnSpc>
                <a:spcPct val="110000"/>
              </a:lnSpc>
            </a:pPr>
            <a:r>
              <a:rPr lang="nl-NL" sz="1600" dirty="0"/>
              <a:t>SPEEL HET VERHAAL NA</a:t>
            </a:r>
          </a:p>
          <a:p>
            <a:pPr>
              <a:lnSpc>
                <a:spcPct val="110000"/>
              </a:lnSpc>
            </a:pPr>
            <a:r>
              <a:rPr lang="nl-NL" sz="1600" dirty="0"/>
              <a:t>Aan de slag! NEEM HET FILMPJE OP</a:t>
            </a:r>
          </a:p>
          <a:p>
            <a:pPr>
              <a:lnSpc>
                <a:spcPct val="110000"/>
              </a:lnSpc>
            </a:pPr>
            <a:r>
              <a:rPr lang="nl-NL" sz="1600" dirty="0"/>
              <a:t>BEWAAR JE ANIMATIE! (ook voor je examen!)</a:t>
            </a:r>
          </a:p>
          <a:p>
            <a:pPr>
              <a:lnSpc>
                <a:spcPct val="110000"/>
              </a:lnSpc>
            </a:pPr>
            <a:endParaRPr lang="nl-NL" sz="700" dirty="0"/>
          </a:p>
        </p:txBody>
      </p:sp>
      <p:sp>
        <p:nvSpPr>
          <p:cNvPr id="102" name="Rectangle 101">
            <a:extLst>
              <a:ext uri="{FF2B5EF4-FFF2-40B4-BE49-F238E27FC236}">
                <a16:creationId xmlns:a16="http://schemas.microsoft.com/office/drawing/2014/main" id="{F555C88A-BC04-4A54-A56D-A033666FC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265" y="3672400"/>
            <a:ext cx="6269015" cy="2384073"/>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4" name="Afbeelding 3">
            <a:extLst>
              <a:ext uri="{FF2B5EF4-FFF2-40B4-BE49-F238E27FC236}">
                <a16:creationId xmlns:a16="http://schemas.microsoft.com/office/drawing/2014/main" id="{DFF50210-3D75-4311-9BD1-85521F424ED5}"/>
              </a:ext>
            </a:extLst>
          </p:cNvPr>
          <p:cNvPicPr>
            <a:picLocks noChangeAspect="1"/>
          </p:cNvPicPr>
          <p:nvPr/>
        </p:nvPicPr>
        <p:blipFill rotWithShape="1">
          <a:blip r:embed="rId2"/>
          <a:srcRect l="10881" t="33114" r="70850" b="33932"/>
          <a:stretch/>
        </p:blipFill>
        <p:spPr>
          <a:xfrm>
            <a:off x="5718829" y="3842355"/>
            <a:ext cx="2013524" cy="2043018"/>
          </a:xfrm>
          <a:prstGeom prst="rect">
            <a:avLst/>
          </a:prstGeom>
          <a:ln w="9525">
            <a:noFill/>
          </a:ln>
        </p:spPr>
      </p:pic>
      <p:pic>
        <p:nvPicPr>
          <p:cNvPr id="5" name="Afbeelding 4">
            <a:extLst>
              <a:ext uri="{FF2B5EF4-FFF2-40B4-BE49-F238E27FC236}">
                <a16:creationId xmlns:a16="http://schemas.microsoft.com/office/drawing/2014/main" id="{7BEDCA8A-274D-4A27-90AF-73BD39146CEF}"/>
              </a:ext>
            </a:extLst>
          </p:cNvPr>
          <p:cNvPicPr>
            <a:picLocks noChangeAspect="1"/>
          </p:cNvPicPr>
          <p:nvPr/>
        </p:nvPicPr>
        <p:blipFill rotWithShape="1">
          <a:blip r:embed="rId3"/>
          <a:srcRect l="10170" t="24731" r="69780" b="41221"/>
          <a:stretch/>
        </p:blipFill>
        <p:spPr>
          <a:xfrm>
            <a:off x="8715359" y="3842355"/>
            <a:ext cx="2138809" cy="2043018"/>
          </a:xfrm>
          <a:prstGeom prst="rect">
            <a:avLst/>
          </a:prstGeom>
          <a:ln w="9525">
            <a:noFill/>
          </a:ln>
        </p:spPr>
      </p:pic>
    </p:spTree>
    <p:extLst>
      <p:ext uri="{BB962C8B-B14F-4D97-AF65-F5344CB8AC3E}">
        <p14:creationId xmlns:p14="http://schemas.microsoft.com/office/powerpoint/2010/main" val="1553021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5E1AC81-83F2-45A8-9054-15570F4E25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 name="Freeform 5">
              <a:extLst>
                <a:ext uri="{FF2B5EF4-FFF2-40B4-BE49-F238E27FC236}">
                  <a16:creationId xmlns:a16="http://schemas.microsoft.com/office/drawing/2014/main" id="{B15AA7C5-9BFE-4B90-A119-467AFACE9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6">
              <a:extLst>
                <a:ext uri="{FF2B5EF4-FFF2-40B4-BE49-F238E27FC236}">
                  <a16:creationId xmlns:a16="http://schemas.microsoft.com/office/drawing/2014/main" id="{944AB87D-35AF-4719-9940-5822E7702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E8B33BE3-7890-4628-9322-7EFBA3375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01AD3ECF-519E-45E2-99DA-F5C1B5071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C050E700-0FF1-4D25-B54C-84BA04FCD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720D9C11-F5C9-41B0-B2F2-EE20BC3D0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623A9DA0-857E-4CDE-80EA-F30F1CE55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C48B8F4C-2C83-46F6-AFCD-58166AEB18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234C3795-C44D-41A7-A8F6-891387A66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91CC36F4-5DFA-4954-B354-97B180E98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7087A08E-C024-457D-8F99-1F340CED6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61CFBC61-7F57-45D7-860E-BF51B0EDA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2591C3DB-4880-431E-BC3D-37F1378AC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79557EFE-4199-4E24-8A13-1B9CC1715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0B965615-6052-4907-A136-9CAD14604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F788FFC4-205D-47C1-91E7-DD1A52E0A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462FADD6-C927-46ED-A6E6-273B35C2F1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AF64005E-134D-4444-9425-FB1C188985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E2565CA7-A8CB-463D-8D25-4F41235BC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4">
              <a:extLst>
                <a:ext uri="{FF2B5EF4-FFF2-40B4-BE49-F238E27FC236}">
                  <a16:creationId xmlns:a16="http://schemas.microsoft.com/office/drawing/2014/main" id="{41ABBFC0-4EEA-4634-A73B-945729D6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5">
              <a:extLst>
                <a:ext uri="{FF2B5EF4-FFF2-40B4-BE49-F238E27FC236}">
                  <a16:creationId xmlns:a16="http://schemas.microsoft.com/office/drawing/2014/main" id="{E422F11F-726A-4A93-9D1B-B1400B061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FBF129BC-EA9E-4D20-898B-399F7727DF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2" name="Rectangle 31">
              <a:extLst>
                <a:ext uri="{FF2B5EF4-FFF2-40B4-BE49-F238E27FC236}">
                  <a16:creationId xmlns:a16="http://schemas.microsoft.com/office/drawing/2014/main" id="{CFF42BAE-3249-46C8-9108-A83C87206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3" name="Isosceles Triangle 22">
              <a:extLst>
                <a:ext uri="{FF2B5EF4-FFF2-40B4-BE49-F238E27FC236}">
                  <a16:creationId xmlns:a16="http://schemas.microsoft.com/office/drawing/2014/main" id="{4DDE2BA8-4174-4A99-BB09-0BA28F26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4A893933-F7DD-4DA6-85C7-4CFF58741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6" name="Rectangle 35">
            <a:extLst>
              <a:ext uri="{FF2B5EF4-FFF2-40B4-BE49-F238E27FC236}">
                <a16:creationId xmlns:a16="http://schemas.microsoft.com/office/drawing/2014/main" id="{0B487B9B-1F18-4BAD-87BB-DECED122E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9B7FE32-04CC-4BFF-BDBC-CC9723AECBCF}"/>
              </a:ext>
            </a:extLst>
          </p:cNvPr>
          <p:cNvSpPr>
            <a:spLocks noGrp="1"/>
          </p:cNvSpPr>
          <p:nvPr>
            <p:ph type="title"/>
          </p:nvPr>
        </p:nvSpPr>
        <p:spPr>
          <a:xfrm>
            <a:off x="888631" y="1251744"/>
            <a:ext cx="3489059" cy="4354513"/>
          </a:xfrm>
        </p:spPr>
        <p:txBody>
          <a:bodyPr vert="horz" lIns="228600" tIns="228600" rIns="228600" bIns="228600" rtlCol="0" anchor="ctr">
            <a:normAutofit/>
          </a:bodyPr>
          <a:lstStyle/>
          <a:p>
            <a:pPr algn="r"/>
            <a:r>
              <a:rPr lang="en-US" dirty="0" err="1">
                <a:solidFill>
                  <a:schemeClr val="tx1"/>
                </a:solidFill>
              </a:rPr>
              <a:t>Verder</a:t>
            </a:r>
            <a:r>
              <a:rPr lang="en-US" dirty="0">
                <a:solidFill>
                  <a:schemeClr val="tx1"/>
                </a:solidFill>
              </a:rPr>
              <a:t> </a:t>
            </a:r>
            <a:r>
              <a:rPr lang="en-US" dirty="0" err="1">
                <a:solidFill>
                  <a:schemeClr val="tx1"/>
                </a:solidFill>
              </a:rPr>
              <a:t>werken</a:t>
            </a:r>
            <a:r>
              <a:rPr lang="en-US" dirty="0">
                <a:solidFill>
                  <a:schemeClr val="tx1"/>
                </a:solidFill>
              </a:rPr>
              <a:t> in je Art Journal</a:t>
            </a:r>
            <a:br>
              <a:rPr lang="en-US" dirty="0">
                <a:solidFill>
                  <a:schemeClr val="tx1"/>
                </a:solidFill>
              </a:rPr>
            </a:br>
            <a:r>
              <a:rPr lang="en-US" dirty="0">
                <a:solidFill>
                  <a:schemeClr val="tx1"/>
                </a:solidFill>
              </a:rPr>
              <a:t>(</a:t>
            </a:r>
            <a:r>
              <a:rPr lang="en-US" dirty="0" err="1">
                <a:solidFill>
                  <a:schemeClr val="tx1"/>
                </a:solidFill>
              </a:rPr>
              <a:t>elke</a:t>
            </a:r>
            <a:r>
              <a:rPr lang="en-US" dirty="0">
                <a:solidFill>
                  <a:schemeClr val="tx1"/>
                </a:solidFill>
              </a:rPr>
              <a:t> week!)</a:t>
            </a:r>
          </a:p>
        </p:txBody>
      </p:sp>
      <p:sp>
        <p:nvSpPr>
          <p:cNvPr id="38" name="Isosceles Triangle 37">
            <a:extLst>
              <a:ext uri="{FF2B5EF4-FFF2-40B4-BE49-F238E27FC236}">
                <a16:creationId xmlns:a16="http://schemas.microsoft.com/office/drawing/2014/main" id="{0CFCC8E5-9FDD-47FB-BE3E-C83C681C9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588603" y="3342776"/>
            <a:ext cx="200040" cy="17244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Tekstvak 2">
            <a:extLst>
              <a:ext uri="{FF2B5EF4-FFF2-40B4-BE49-F238E27FC236}">
                <a16:creationId xmlns:a16="http://schemas.microsoft.com/office/drawing/2014/main" id="{E65A42D8-6609-4526-8C99-0569B508FA96}"/>
              </a:ext>
            </a:extLst>
          </p:cNvPr>
          <p:cNvSpPr txBox="1"/>
          <p:nvPr/>
        </p:nvSpPr>
        <p:spPr>
          <a:xfrm>
            <a:off x="5073433" y="963513"/>
            <a:ext cx="6481569" cy="5248622"/>
          </a:xfrm>
          <a:prstGeom prst="rect">
            <a:avLst/>
          </a:prstGeom>
        </p:spPr>
        <p:txBody>
          <a:bodyPr vert="horz" lIns="91440" tIns="45720" rIns="91440" bIns="45720" rtlCol="0" anchor="ctr">
            <a:normAutofit/>
          </a:bodyPr>
          <a:lstStyle/>
          <a:p>
            <a:pPr marL="57150" indent="-228600">
              <a:lnSpc>
                <a:spcPct val="120000"/>
              </a:lnSpc>
              <a:spcAft>
                <a:spcPts val="600"/>
              </a:spcAft>
              <a:buClr>
                <a:schemeClr val="accent1"/>
              </a:buClr>
              <a:buSzPct val="110000"/>
              <a:buFont typeface="Wingdings" panose="05000000000000000000" pitchFamily="2" charset="2"/>
              <a:buChar char="§"/>
            </a:pPr>
            <a:r>
              <a:rPr lang="en-US" dirty="0"/>
              <a:t>Wat </a:t>
            </a:r>
            <a:r>
              <a:rPr lang="en-US" dirty="0" err="1"/>
              <a:t>heb</a:t>
            </a:r>
            <a:r>
              <a:rPr lang="en-US" dirty="0"/>
              <a:t> je </a:t>
            </a:r>
            <a:r>
              <a:rPr lang="en-US" dirty="0" err="1"/>
              <a:t>geleerd</a:t>
            </a:r>
            <a:r>
              <a:rPr lang="en-US" dirty="0"/>
              <a:t>?</a:t>
            </a:r>
          </a:p>
          <a:p>
            <a:pPr marL="57150" indent="-228600">
              <a:lnSpc>
                <a:spcPct val="120000"/>
              </a:lnSpc>
              <a:spcAft>
                <a:spcPts val="600"/>
              </a:spcAft>
              <a:buClr>
                <a:schemeClr val="accent1"/>
              </a:buClr>
              <a:buSzPct val="110000"/>
              <a:buFont typeface="Wingdings" panose="05000000000000000000" pitchFamily="2" charset="2"/>
              <a:buChar char="§"/>
            </a:pPr>
            <a:r>
              <a:rPr lang="en-US" dirty="0"/>
              <a:t>Wat je neem je </a:t>
            </a:r>
            <a:r>
              <a:rPr lang="en-US" dirty="0" err="1"/>
              <a:t>uit</a:t>
            </a:r>
            <a:r>
              <a:rPr lang="en-US" dirty="0"/>
              <a:t> </a:t>
            </a:r>
            <a:r>
              <a:rPr lang="en-US" dirty="0" err="1"/>
              <a:t>deze</a:t>
            </a:r>
            <a:r>
              <a:rPr lang="en-US" dirty="0"/>
              <a:t> les </a:t>
            </a:r>
            <a:r>
              <a:rPr lang="en-US" dirty="0" err="1"/>
              <a:t>naar</a:t>
            </a:r>
            <a:r>
              <a:rPr lang="en-US" dirty="0"/>
              <a:t> de </a:t>
            </a:r>
            <a:r>
              <a:rPr lang="en-US" dirty="0" err="1"/>
              <a:t>volgende</a:t>
            </a:r>
            <a:r>
              <a:rPr lang="en-US" dirty="0"/>
              <a:t>?</a:t>
            </a:r>
          </a:p>
          <a:p>
            <a:pPr marL="57150" indent="-228600">
              <a:lnSpc>
                <a:spcPct val="120000"/>
              </a:lnSpc>
              <a:spcAft>
                <a:spcPts val="600"/>
              </a:spcAft>
              <a:buClr>
                <a:schemeClr val="accent1"/>
              </a:buClr>
              <a:buSzPct val="110000"/>
              <a:buFont typeface="Wingdings" panose="05000000000000000000" pitchFamily="2" charset="2"/>
              <a:buChar char="§"/>
            </a:pPr>
            <a:r>
              <a:rPr lang="en-US" dirty="0"/>
              <a:t>Hoe </a:t>
            </a:r>
            <a:r>
              <a:rPr lang="en-US" dirty="0" err="1"/>
              <a:t>kan</a:t>
            </a:r>
            <a:r>
              <a:rPr lang="en-US" dirty="0"/>
              <a:t> je het </a:t>
            </a:r>
            <a:r>
              <a:rPr lang="en-US" dirty="0" err="1"/>
              <a:t>geleerde</a:t>
            </a:r>
            <a:r>
              <a:rPr lang="en-US" dirty="0"/>
              <a:t> </a:t>
            </a:r>
            <a:r>
              <a:rPr lang="en-US" dirty="0" err="1"/>
              <a:t>inzetten</a:t>
            </a:r>
            <a:r>
              <a:rPr lang="en-US" dirty="0"/>
              <a:t> </a:t>
            </a:r>
            <a:r>
              <a:rPr lang="en-US" dirty="0" err="1"/>
              <a:t>voor</a:t>
            </a:r>
            <a:r>
              <a:rPr lang="en-US" dirty="0"/>
              <a:t> het </a:t>
            </a:r>
            <a:r>
              <a:rPr lang="en-US" dirty="0" err="1"/>
              <a:t>bedenken</a:t>
            </a:r>
            <a:r>
              <a:rPr lang="en-US" dirty="0"/>
              <a:t> van </a:t>
            </a:r>
            <a:r>
              <a:rPr lang="en-US" dirty="0" err="1"/>
              <a:t>activiteit</a:t>
            </a:r>
            <a:r>
              <a:rPr lang="en-US" dirty="0"/>
              <a:t> met </a:t>
            </a:r>
            <a:r>
              <a:rPr lang="en-US" dirty="0" err="1"/>
              <a:t>jouw</a:t>
            </a:r>
            <a:r>
              <a:rPr lang="en-US" dirty="0"/>
              <a:t> </a:t>
            </a:r>
            <a:r>
              <a:rPr lang="en-US" dirty="0" err="1"/>
              <a:t>doelgroep</a:t>
            </a:r>
            <a:r>
              <a:rPr lang="en-US" dirty="0"/>
              <a:t>?</a:t>
            </a:r>
          </a:p>
          <a:p>
            <a:pPr marL="57150" indent="-228600">
              <a:lnSpc>
                <a:spcPct val="120000"/>
              </a:lnSpc>
              <a:spcAft>
                <a:spcPts val="600"/>
              </a:spcAft>
              <a:buClr>
                <a:schemeClr val="accent1"/>
              </a:buClr>
              <a:buSzPct val="110000"/>
              <a:buFont typeface="Wingdings" panose="05000000000000000000" pitchFamily="2" charset="2"/>
              <a:buChar char="§"/>
            </a:pPr>
            <a:r>
              <a:rPr lang="en-US" dirty="0"/>
              <a:t>Wat </a:t>
            </a:r>
            <a:r>
              <a:rPr lang="en-US" dirty="0" err="1"/>
              <a:t>voor</a:t>
            </a:r>
            <a:r>
              <a:rPr lang="en-US" dirty="0"/>
              <a:t> </a:t>
            </a:r>
            <a:r>
              <a:rPr lang="en-US" dirty="0" err="1"/>
              <a:t>doelen</a:t>
            </a:r>
            <a:r>
              <a:rPr lang="en-US" dirty="0"/>
              <a:t> </a:t>
            </a:r>
            <a:r>
              <a:rPr lang="en-US" dirty="0" err="1"/>
              <a:t>zouden</a:t>
            </a:r>
            <a:r>
              <a:rPr lang="en-US" dirty="0"/>
              <a:t> </a:t>
            </a:r>
            <a:r>
              <a:rPr lang="en-US" dirty="0" err="1"/>
              <a:t>behaald</a:t>
            </a:r>
            <a:r>
              <a:rPr lang="en-US" dirty="0"/>
              <a:t> </a:t>
            </a:r>
            <a:r>
              <a:rPr lang="en-US" dirty="0" err="1"/>
              <a:t>kunnen</a:t>
            </a:r>
            <a:r>
              <a:rPr lang="en-US" dirty="0"/>
              <a:t> </a:t>
            </a:r>
            <a:r>
              <a:rPr lang="en-US" dirty="0" err="1"/>
              <a:t>worden</a:t>
            </a:r>
            <a:r>
              <a:rPr lang="en-US" dirty="0"/>
              <a:t> met </a:t>
            </a:r>
            <a:r>
              <a:rPr lang="en-US" dirty="0" err="1"/>
              <a:t>deze</a:t>
            </a:r>
            <a:r>
              <a:rPr lang="en-US" dirty="0"/>
              <a:t> </a:t>
            </a:r>
            <a:r>
              <a:rPr lang="en-US" dirty="0" err="1"/>
              <a:t>activiteit</a:t>
            </a:r>
            <a:r>
              <a:rPr lang="en-US" dirty="0"/>
              <a:t>/workshop?</a:t>
            </a:r>
          </a:p>
          <a:p>
            <a:pPr>
              <a:lnSpc>
                <a:spcPct val="120000"/>
              </a:lnSpc>
              <a:spcAft>
                <a:spcPts val="600"/>
              </a:spcAft>
              <a:buClr>
                <a:schemeClr val="accent1"/>
              </a:buClr>
              <a:buSzPct val="110000"/>
            </a:pPr>
            <a:endParaRPr lang="en-US" dirty="0"/>
          </a:p>
        </p:txBody>
      </p:sp>
    </p:spTree>
    <p:extLst>
      <p:ext uri="{BB962C8B-B14F-4D97-AF65-F5344CB8AC3E}">
        <p14:creationId xmlns:p14="http://schemas.microsoft.com/office/powerpoint/2010/main" val="2548171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5B5504F5-A44D-4727-B62D-D306EE4C0C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1" name="Freeform 5">
              <a:extLst>
                <a:ext uri="{FF2B5EF4-FFF2-40B4-BE49-F238E27FC236}">
                  <a16:creationId xmlns:a16="http://schemas.microsoft.com/office/drawing/2014/main" id="{42E83A18-C907-44D5-83DF-CFB1812545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2" name="Freeform 6">
              <a:extLst>
                <a:ext uri="{FF2B5EF4-FFF2-40B4-BE49-F238E27FC236}">
                  <a16:creationId xmlns:a16="http://schemas.microsoft.com/office/drawing/2014/main" id="{E845C857-E334-431F-9264-4BEF01228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7">
              <a:extLst>
                <a:ext uri="{FF2B5EF4-FFF2-40B4-BE49-F238E27FC236}">
                  <a16:creationId xmlns:a16="http://schemas.microsoft.com/office/drawing/2014/main" id="{426C9BD9-ECC0-4C60-87C1-D07F8F075A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8">
              <a:extLst>
                <a:ext uri="{FF2B5EF4-FFF2-40B4-BE49-F238E27FC236}">
                  <a16:creationId xmlns:a16="http://schemas.microsoft.com/office/drawing/2014/main" id="{7FBDFA8E-61C4-4F76-819E-308A16DEE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5" name="Freeform 9">
              <a:extLst>
                <a:ext uri="{FF2B5EF4-FFF2-40B4-BE49-F238E27FC236}">
                  <a16:creationId xmlns:a16="http://schemas.microsoft.com/office/drawing/2014/main" id="{761F1C21-70B1-4D4E-831C-75DB8E7EA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6" name="Freeform 10">
              <a:extLst>
                <a:ext uri="{FF2B5EF4-FFF2-40B4-BE49-F238E27FC236}">
                  <a16:creationId xmlns:a16="http://schemas.microsoft.com/office/drawing/2014/main" id="{FD6B914E-6122-42BE-91C5-72FA400D02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 name="Freeform 11">
              <a:extLst>
                <a:ext uri="{FF2B5EF4-FFF2-40B4-BE49-F238E27FC236}">
                  <a16:creationId xmlns:a16="http://schemas.microsoft.com/office/drawing/2014/main" id="{25950DE0-F9E4-4487-93B8-F6FDB00B2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12">
              <a:extLst>
                <a:ext uri="{FF2B5EF4-FFF2-40B4-BE49-F238E27FC236}">
                  <a16:creationId xmlns:a16="http://schemas.microsoft.com/office/drawing/2014/main" id="{319D2307-45E1-4592-8192-9C9102D4E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3">
              <a:extLst>
                <a:ext uri="{FF2B5EF4-FFF2-40B4-BE49-F238E27FC236}">
                  <a16:creationId xmlns:a16="http://schemas.microsoft.com/office/drawing/2014/main" id="{1A93A333-9537-4DEC-A527-7733E1096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4">
              <a:extLst>
                <a:ext uri="{FF2B5EF4-FFF2-40B4-BE49-F238E27FC236}">
                  <a16:creationId xmlns:a16="http://schemas.microsoft.com/office/drawing/2014/main" id="{76DEF779-F072-40FD-A3BF-84E3B8C6D1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5">
              <a:extLst>
                <a:ext uri="{FF2B5EF4-FFF2-40B4-BE49-F238E27FC236}">
                  <a16:creationId xmlns:a16="http://schemas.microsoft.com/office/drawing/2014/main" id="{6861570E-EBF4-48B8-AB90-2A40B5228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6">
              <a:extLst>
                <a:ext uri="{FF2B5EF4-FFF2-40B4-BE49-F238E27FC236}">
                  <a16:creationId xmlns:a16="http://schemas.microsoft.com/office/drawing/2014/main" id="{68EF8EC2-E3C0-4C22-B1B8-6E30AC2445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7">
              <a:extLst>
                <a:ext uri="{FF2B5EF4-FFF2-40B4-BE49-F238E27FC236}">
                  <a16:creationId xmlns:a16="http://schemas.microsoft.com/office/drawing/2014/main" id="{AC3BE00B-705F-42C6-94CE-E89B1FA4E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8">
              <a:extLst>
                <a:ext uri="{FF2B5EF4-FFF2-40B4-BE49-F238E27FC236}">
                  <a16:creationId xmlns:a16="http://schemas.microsoft.com/office/drawing/2014/main" id="{F23249F0-6642-4CDD-B89B-7EC0C254A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9">
              <a:extLst>
                <a:ext uri="{FF2B5EF4-FFF2-40B4-BE49-F238E27FC236}">
                  <a16:creationId xmlns:a16="http://schemas.microsoft.com/office/drawing/2014/main" id="{9E5173CD-2C19-40D0-B444-CF38FF2207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20">
              <a:extLst>
                <a:ext uri="{FF2B5EF4-FFF2-40B4-BE49-F238E27FC236}">
                  <a16:creationId xmlns:a16="http://schemas.microsoft.com/office/drawing/2014/main" id="{C46A9203-B0FB-426A-9F90-6953A96AE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7" name="Freeform 21">
              <a:extLst>
                <a:ext uri="{FF2B5EF4-FFF2-40B4-BE49-F238E27FC236}">
                  <a16:creationId xmlns:a16="http://schemas.microsoft.com/office/drawing/2014/main" id="{F0B66C88-C270-4AE6-B12C-71CFC5F1E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88" name="Freeform 22">
              <a:extLst>
                <a:ext uri="{FF2B5EF4-FFF2-40B4-BE49-F238E27FC236}">
                  <a16:creationId xmlns:a16="http://schemas.microsoft.com/office/drawing/2014/main" id="{9113790B-9AB2-45C0-85DD-4E7303894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23">
              <a:extLst>
                <a:ext uri="{FF2B5EF4-FFF2-40B4-BE49-F238E27FC236}">
                  <a16:creationId xmlns:a16="http://schemas.microsoft.com/office/drawing/2014/main" id="{36488705-890C-4BDD-AC3C-9807F6A6E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4">
              <a:extLst>
                <a:ext uri="{FF2B5EF4-FFF2-40B4-BE49-F238E27FC236}">
                  <a16:creationId xmlns:a16="http://schemas.microsoft.com/office/drawing/2014/main" id="{CCF65277-1D63-4A4A-957E-9F12111D91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5">
              <a:extLst>
                <a:ext uri="{FF2B5EF4-FFF2-40B4-BE49-F238E27FC236}">
                  <a16:creationId xmlns:a16="http://schemas.microsoft.com/office/drawing/2014/main" id="{AD6DFDD0-50F6-498B-A4E6-DC6D9A7952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3" name="Group 92">
            <a:extLst>
              <a:ext uri="{FF2B5EF4-FFF2-40B4-BE49-F238E27FC236}">
                <a16:creationId xmlns:a16="http://schemas.microsoft.com/office/drawing/2014/main" id="{02A5D777-C3C4-4D83-B4A3-0C83DBE1CB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94" name="Rectangle 93">
              <a:extLst>
                <a:ext uri="{FF2B5EF4-FFF2-40B4-BE49-F238E27FC236}">
                  <a16:creationId xmlns:a16="http://schemas.microsoft.com/office/drawing/2014/main" id="{580A9110-3349-42C1-8186-CB70C1FD4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5" name="Isosceles Triangle 22">
              <a:extLst>
                <a:ext uri="{FF2B5EF4-FFF2-40B4-BE49-F238E27FC236}">
                  <a16:creationId xmlns:a16="http://schemas.microsoft.com/office/drawing/2014/main" id="{4F5EDCDF-C218-4482-A13E-8CFB87D0D0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6" name="Rectangle 95">
              <a:extLst>
                <a:ext uri="{FF2B5EF4-FFF2-40B4-BE49-F238E27FC236}">
                  <a16:creationId xmlns:a16="http://schemas.microsoft.com/office/drawing/2014/main" id="{3EB8EB4B-9F73-4DB2-B849-B88E0435D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98" name="Rectangle 97">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01"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5" name="Titel 54">
            <a:extLst>
              <a:ext uri="{FF2B5EF4-FFF2-40B4-BE49-F238E27FC236}">
                <a16:creationId xmlns:a16="http://schemas.microsoft.com/office/drawing/2014/main" id="{949D7A56-944F-4906-AC10-0E0A7A846543}"/>
              </a:ext>
            </a:extLst>
          </p:cNvPr>
          <p:cNvSpPr txBox="1">
            <a:spLocks noGrp="1"/>
          </p:cNvSpPr>
          <p:nvPr>
            <p:ph type="title"/>
          </p:nvPr>
        </p:nvSpPr>
        <p:spPr>
          <a:xfrm>
            <a:off x="1759287" y="798881"/>
            <a:ext cx="8673427" cy="1048945"/>
          </a:xfrm>
          <a:prstGeom prst="rect">
            <a:avLst/>
          </a:prstGeom>
        </p:spPr>
        <p:txBody>
          <a:bodyPr vert="horz" lIns="228600" tIns="228600" rIns="228600" bIns="228600" rtlCol="0" anchor="ctr">
            <a:normAutofit/>
          </a:bodyPr>
          <a:lstStyle/>
          <a:p>
            <a:pPr>
              <a:spcAft>
                <a:spcPts val="600"/>
              </a:spcAft>
              <a:buClr>
                <a:schemeClr val="accent1"/>
              </a:buClr>
              <a:buSzPct val="110000"/>
            </a:pPr>
            <a:r>
              <a:rPr lang="en-US" sz="3400" b="0" i="0" kern="1200" cap="none" spc="-150" dirty="0" err="1">
                <a:solidFill>
                  <a:schemeClr val="tx1"/>
                </a:solidFill>
                <a:effectLst/>
                <a:latin typeface="+mj-lt"/>
                <a:ea typeface="+mj-ea"/>
                <a:cs typeface="+mj-cs"/>
              </a:rPr>
              <a:t>Tussenbeoordeling</a:t>
            </a:r>
            <a:r>
              <a:rPr lang="en-US" sz="3400" b="0" i="0" kern="1200" cap="none" spc="-150" dirty="0">
                <a:solidFill>
                  <a:schemeClr val="tx1"/>
                </a:solidFill>
                <a:effectLst/>
                <a:latin typeface="+mj-lt"/>
                <a:ea typeface="+mj-ea"/>
                <a:cs typeface="+mj-cs"/>
              </a:rPr>
              <a:t> Art Journal </a:t>
            </a:r>
            <a:r>
              <a:rPr lang="en-US" sz="3400" b="1" i="0" u="sng" kern="1200" cap="none" spc="-150" dirty="0" err="1">
                <a:solidFill>
                  <a:schemeClr val="tx1"/>
                </a:solidFill>
                <a:effectLst/>
                <a:latin typeface="+mj-lt"/>
                <a:ea typeface="+mj-ea"/>
                <a:cs typeface="+mj-cs"/>
              </a:rPr>
              <a:t>na</a:t>
            </a:r>
            <a:r>
              <a:rPr lang="en-US" sz="3400" b="1" i="0" u="sng" kern="1200" cap="none" spc="-150" dirty="0">
                <a:solidFill>
                  <a:schemeClr val="tx1"/>
                </a:solidFill>
                <a:effectLst/>
                <a:latin typeface="+mj-lt"/>
                <a:ea typeface="+mj-ea"/>
                <a:cs typeface="+mj-cs"/>
              </a:rPr>
              <a:t> les 4 </a:t>
            </a:r>
            <a:r>
              <a:rPr lang="en-US" sz="3400" b="0" i="0" kern="1200" cap="none" spc="-150" dirty="0">
                <a:solidFill>
                  <a:schemeClr val="tx1"/>
                </a:solidFill>
                <a:effectLst/>
                <a:latin typeface="+mj-lt"/>
                <a:ea typeface="+mj-ea"/>
                <a:cs typeface="+mj-cs"/>
              </a:rPr>
              <a:t>in It’s Learning</a:t>
            </a:r>
          </a:p>
        </p:txBody>
      </p:sp>
      <p:graphicFrame>
        <p:nvGraphicFramePr>
          <p:cNvPr id="66" name="Tekstvak 2">
            <a:extLst>
              <a:ext uri="{FF2B5EF4-FFF2-40B4-BE49-F238E27FC236}">
                <a16:creationId xmlns:a16="http://schemas.microsoft.com/office/drawing/2014/main" id="{8D252AD4-12AE-4138-8B0B-4D4A9F3FED51}"/>
              </a:ext>
            </a:extLst>
          </p:cNvPr>
          <p:cNvGraphicFramePr/>
          <p:nvPr>
            <p:extLst>
              <p:ext uri="{D42A27DB-BD31-4B8C-83A1-F6EECF244321}">
                <p14:modId xmlns:p14="http://schemas.microsoft.com/office/powerpoint/2010/main" val="3310014224"/>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514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88BC76-A3FD-4410-8C27-2AB8D8E7AFDA}"/>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3DB5F99A-80DF-4432-94C5-EF99FD6E6F46}"/>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490173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413D4F-7756-4B6E-9D24-F2D789531F8B}"/>
              </a:ext>
            </a:extLst>
          </p:cNvPr>
          <p:cNvSpPr>
            <a:spLocks noGrp="1"/>
          </p:cNvSpPr>
          <p:nvPr>
            <p:ph type="ctrTitle"/>
          </p:nvPr>
        </p:nvSpPr>
        <p:spPr/>
        <p:txBody>
          <a:bodyPr/>
          <a:lstStyle/>
          <a:p>
            <a:r>
              <a:rPr lang="nl-NL" dirty="0">
                <a:cs typeface="Calibri Light"/>
              </a:rPr>
              <a:t>HEEL VEEL PLEZIER!!</a:t>
            </a:r>
            <a:endParaRPr lang="nl-NL" dirty="0"/>
          </a:p>
        </p:txBody>
      </p:sp>
      <p:sp>
        <p:nvSpPr>
          <p:cNvPr id="3" name="Ondertitel 2">
            <a:extLst>
              <a:ext uri="{FF2B5EF4-FFF2-40B4-BE49-F238E27FC236}">
                <a16:creationId xmlns:a16="http://schemas.microsoft.com/office/drawing/2014/main" id="{22CCF87B-C14C-4FB7-B0D9-387F03A687EA}"/>
              </a:ext>
            </a:extLst>
          </p:cNvPr>
          <p:cNvSpPr>
            <a:spLocks noGrp="1"/>
          </p:cNvSpPr>
          <p:nvPr>
            <p:ph type="subTitle" idx="1"/>
          </p:nvPr>
        </p:nvSpPr>
        <p:spPr/>
        <p:txBody>
          <a:bodyPr vert="horz" lIns="91440" tIns="0" rIns="91440" bIns="45720" rtlCol="0" anchor="t">
            <a:normAutofit/>
          </a:bodyPr>
          <a:lstStyle/>
          <a:p>
            <a:r>
              <a:rPr lang="nl-NL" dirty="0"/>
              <a:t>Met het maken van de animatie</a:t>
            </a:r>
          </a:p>
        </p:txBody>
      </p:sp>
    </p:spTree>
    <p:extLst>
      <p:ext uri="{BB962C8B-B14F-4D97-AF65-F5344CB8AC3E}">
        <p14:creationId xmlns:p14="http://schemas.microsoft.com/office/powerpoint/2010/main" val="1611086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3"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4" name="Rectangle 33">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4DCEE63-604F-4A74-8295-E4FB6534DD1D}"/>
              </a:ext>
            </a:extLst>
          </p:cNvPr>
          <p:cNvSpPr>
            <a:spLocks noGrp="1"/>
          </p:cNvSpPr>
          <p:nvPr>
            <p:ph type="title"/>
          </p:nvPr>
        </p:nvSpPr>
        <p:spPr>
          <a:xfrm>
            <a:off x="645459" y="960120"/>
            <a:ext cx="3865695" cy="4171278"/>
          </a:xfrm>
        </p:spPr>
        <p:txBody>
          <a:bodyPr vert="horz" lIns="228600" tIns="228600" rIns="228600" bIns="228600" rtlCol="0" anchor="ctr">
            <a:normAutofit/>
          </a:bodyPr>
          <a:lstStyle/>
          <a:p>
            <a:pPr algn="r"/>
            <a:r>
              <a:rPr lang="en-US" sz="4400" dirty="0" err="1">
                <a:solidFill>
                  <a:schemeClr val="tx1"/>
                </a:solidFill>
              </a:rPr>
              <a:t>Vorige</a:t>
            </a:r>
            <a:r>
              <a:rPr lang="en-US" sz="4400" dirty="0">
                <a:solidFill>
                  <a:schemeClr val="tx1"/>
                </a:solidFill>
              </a:rPr>
              <a:t> les</a:t>
            </a:r>
          </a:p>
        </p:txBody>
      </p:sp>
      <p:cxnSp>
        <p:nvCxnSpPr>
          <p:cNvPr id="36" name="Straight Connector 35">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Tekstvak 3">
            <a:extLst>
              <a:ext uri="{FF2B5EF4-FFF2-40B4-BE49-F238E27FC236}">
                <a16:creationId xmlns:a16="http://schemas.microsoft.com/office/drawing/2014/main" id="{F95962D7-51A6-49AA-A00B-85697D0A3404}"/>
              </a:ext>
            </a:extLst>
          </p:cNvPr>
          <p:cNvSpPr txBox="1"/>
          <p:nvPr/>
        </p:nvSpPr>
        <p:spPr>
          <a:xfrm>
            <a:off x="4983164" y="960120"/>
            <a:ext cx="6518274" cy="4171278"/>
          </a:xfrm>
          <a:prstGeom prst="rect">
            <a:avLst/>
          </a:prstGeom>
        </p:spPr>
        <p:txBody>
          <a:bodyPr vert="horz" lIns="91440" tIns="45720" rIns="91440" bIns="45720" rtlCol="0" anchor="ctr">
            <a:normAutofit/>
          </a:bodyPr>
          <a:lstStyle/>
          <a:p>
            <a:pPr indent="-228600">
              <a:lnSpc>
                <a:spcPct val="120000"/>
              </a:lnSpc>
              <a:spcAft>
                <a:spcPts val="600"/>
              </a:spcAft>
              <a:buClr>
                <a:schemeClr val="accent1"/>
              </a:buClr>
              <a:buSzPct val="110000"/>
              <a:buFont typeface="Wingdings" panose="05000000000000000000" pitchFamily="2" charset="2"/>
              <a:buChar char="§"/>
            </a:pPr>
            <a:r>
              <a:rPr lang="en-US" dirty="0"/>
              <a:t>Hoe </a:t>
            </a:r>
            <a:r>
              <a:rPr lang="en-US" dirty="0" err="1"/>
              <a:t>staat</a:t>
            </a:r>
            <a:r>
              <a:rPr lang="en-US" dirty="0"/>
              <a:t> het met het </a:t>
            </a:r>
            <a:r>
              <a:rPr lang="en-US" dirty="0" err="1"/>
              <a:t>bedenken</a:t>
            </a:r>
            <a:r>
              <a:rPr lang="en-US" dirty="0"/>
              <a:t> van </a:t>
            </a:r>
            <a:r>
              <a:rPr lang="en-US" dirty="0" err="1"/>
              <a:t>een</a:t>
            </a:r>
            <a:r>
              <a:rPr lang="en-US" dirty="0"/>
              <a:t> </a:t>
            </a:r>
            <a:r>
              <a:rPr lang="en-US" dirty="0" err="1"/>
              <a:t>activiteit</a:t>
            </a:r>
            <a:r>
              <a:rPr lang="en-US" dirty="0"/>
              <a:t> met de </a:t>
            </a:r>
            <a:r>
              <a:rPr lang="en-US" dirty="0" err="1"/>
              <a:t>doelgroep</a:t>
            </a:r>
            <a:r>
              <a:rPr lang="en-US" dirty="0"/>
              <a:t>?</a:t>
            </a:r>
          </a:p>
          <a:p>
            <a:pPr indent="-228600">
              <a:lnSpc>
                <a:spcPct val="120000"/>
              </a:lnSpc>
              <a:spcAft>
                <a:spcPts val="600"/>
              </a:spcAft>
              <a:buClr>
                <a:schemeClr val="accent1"/>
              </a:buClr>
              <a:buSzPct val="110000"/>
              <a:buFont typeface="Wingdings" panose="05000000000000000000" pitchFamily="2" charset="2"/>
              <a:buChar char="§"/>
            </a:pPr>
            <a:r>
              <a:rPr lang="en-US" dirty="0" err="1"/>
              <a:t>Staat</a:t>
            </a:r>
            <a:r>
              <a:rPr lang="en-US" dirty="0"/>
              <a:t> het ‘</a:t>
            </a:r>
            <a:r>
              <a:rPr lang="en-US" dirty="0" err="1"/>
              <a:t>bedenkt’proces</a:t>
            </a:r>
            <a:r>
              <a:rPr lang="en-US" dirty="0"/>
              <a:t> in </a:t>
            </a:r>
            <a:r>
              <a:rPr lang="en-US" dirty="0" err="1"/>
              <a:t>jouw</a:t>
            </a:r>
            <a:r>
              <a:rPr lang="en-US" dirty="0"/>
              <a:t> Art Journal?</a:t>
            </a:r>
          </a:p>
          <a:p>
            <a:pPr indent="-228600">
              <a:lnSpc>
                <a:spcPct val="120000"/>
              </a:lnSpc>
              <a:spcAft>
                <a:spcPts val="600"/>
              </a:spcAft>
              <a:buClr>
                <a:schemeClr val="accent1"/>
              </a:buClr>
              <a:buSzPct val="110000"/>
              <a:buFont typeface="Wingdings" panose="05000000000000000000" pitchFamily="2" charset="2"/>
              <a:buChar char="§"/>
            </a:pPr>
            <a:endParaRPr lang="en-US" dirty="0"/>
          </a:p>
        </p:txBody>
      </p:sp>
    </p:spTree>
    <p:extLst>
      <p:ext uri="{BB962C8B-B14F-4D97-AF65-F5344CB8AC3E}">
        <p14:creationId xmlns:p14="http://schemas.microsoft.com/office/powerpoint/2010/main" val="437177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6" name="Group 8">
            <a:extLst>
              <a:ext uri="{FF2B5EF4-FFF2-40B4-BE49-F238E27FC236}">
                <a16:creationId xmlns:a16="http://schemas.microsoft.com/office/drawing/2014/main" id="{15E1AC81-83F2-45A8-9054-15570F4E25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0" name="Freeform 5">
              <a:extLst>
                <a:ext uri="{FF2B5EF4-FFF2-40B4-BE49-F238E27FC236}">
                  <a16:creationId xmlns:a16="http://schemas.microsoft.com/office/drawing/2014/main" id="{B15AA7C5-9BFE-4B90-A119-467AFACE9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id="{944AB87D-35AF-4719-9940-5822E7702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E8B33BE3-7890-4628-9322-7EFBA3375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id="{01AD3ECF-519E-45E2-99DA-F5C1B5071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id="{C050E700-0FF1-4D25-B54C-84BA04FCD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720D9C11-F5C9-41B0-B2F2-EE20BC3D0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id="{623A9DA0-857E-4CDE-80EA-F30F1CE55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C48B8F4C-2C83-46F6-AFCD-58166AEB18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id="{234C3795-C44D-41A7-A8F6-891387A66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id="{91CC36F4-5DFA-4954-B354-97B180E98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id="{7087A08E-C024-457D-8F99-1F340CED6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id="{61CFBC61-7F57-45D7-860E-BF51B0EDA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2591C3DB-4880-431E-BC3D-37F1378AC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id="{79557EFE-4199-4E24-8A13-1B9CC1715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0B965615-6052-4907-A136-9CAD14604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id="{F788FFC4-205D-47C1-91E7-DD1A52E0A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462FADD6-C927-46ED-A6E6-273B35C2F1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id="{AF64005E-134D-4444-9425-FB1C188985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id="{E2565CA7-A8CB-463D-8D25-4F41235BC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4">
              <a:extLst>
                <a:ext uri="{FF2B5EF4-FFF2-40B4-BE49-F238E27FC236}">
                  <a16:creationId xmlns:a16="http://schemas.microsoft.com/office/drawing/2014/main" id="{41ABBFC0-4EEA-4634-A73B-945729D6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5">
              <a:extLst>
                <a:ext uri="{FF2B5EF4-FFF2-40B4-BE49-F238E27FC236}">
                  <a16:creationId xmlns:a16="http://schemas.microsoft.com/office/drawing/2014/main" id="{E422F11F-726A-4A93-9D1B-B1400B061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7" name="Group 31">
            <a:extLst>
              <a:ext uri="{FF2B5EF4-FFF2-40B4-BE49-F238E27FC236}">
                <a16:creationId xmlns:a16="http://schemas.microsoft.com/office/drawing/2014/main" id="{FBF129BC-EA9E-4D20-898B-399F7727DF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68" name="Rectangle 32">
              <a:extLst>
                <a:ext uri="{FF2B5EF4-FFF2-40B4-BE49-F238E27FC236}">
                  <a16:creationId xmlns:a16="http://schemas.microsoft.com/office/drawing/2014/main" id="{CFF42BAE-3249-46C8-9108-A83C87206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4" name="Isosceles Triangle 22">
              <a:extLst>
                <a:ext uri="{FF2B5EF4-FFF2-40B4-BE49-F238E27FC236}">
                  <a16:creationId xmlns:a16="http://schemas.microsoft.com/office/drawing/2014/main" id="{4DDE2BA8-4174-4A99-BB09-0BA28F26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4A893933-F7DD-4DA6-85C7-4CFF58741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69" name="Rectangle 36">
            <a:extLst>
              <a:ext uri="{FF2B5EF4-FFF2-40B4-BE49-F238E27FC236}">
                <a16:creationId xmlns:a16="http://schemas.microsoft.com/office/drawing/2014/main" id="{7D490819-5666-421A-BA38-5BB7F760B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38">
            <a:extLst>
              <a:ext uri="{FF2B5EF4-FFF2-40B4-BE49-F238E27FC236}">
                <a16:creationId xmlns:a16="http://schemas.microsoft.com/office/drawing/2014/main" id="{8FDFAB5E-BFB6-4290-9F06-1AD4E52A3D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1" name="Freeform 5">
              <a:extLst>
                <a:ext uri="{FF2B5EF4-FFF2-40B4-BE49-F238E27FC236}">
                  <a16:creationId xmlns:a16="http://schemas.microsoft.com/office/drawing/2014/main" id="{14FA43FA-82AD-4E41-A5A7-32F0F9DAA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 name="Freeform 6">
              <a:extLst>
                <a:ext uri="{FF2B5EF4-FFF2-40B4-BE49-F238E27FC236}">
                  <a16:creationId xmlns:a16="http://schemas.microsoft.com/office/drawing/2014/main" id="{C3C34A1E-706E-4DB7-891E-6FB476241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a:extLst>
                <a:ext uri="{FF2B5EF4-FFF2-40B4-BE49-F238E27FC236}">
                  <a16:creationId xmlns:a16="http://schemas.microsoft.com/office/drawing/2014/main" id="{6E55BE0F-8EA7-4F30-B3FD-8F6DD29BA2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a:extLst>
                <a:ext uri="{FF2B5EF4-FFF2-40B4-BE49-F238E27FC236}">
                  <a16:creationId xmlns:a16="http://schemas.microsoft.com/office/drawing/2014/main" id="{3C9F415B-574B-4647-BD72-F211EA3FA7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a:extLst>
                <a:ext uri="{FF2B5EF4-FFF2-40B4-BE49-F238E27FC236}">
                  <a16:creationId xmlns:a16="http://schemas.microsoft.com/office/drawing/2014/main" id="{CDD98CAF-1BC1-4BD6-AAD2-68EBF8D8B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a:extLst>
                <a:ext uri="{FF2B5EF4-FFF2-40B4-BE49-F238E27FC236}">
                  <a16:creationId xmlns:a16="http://schemas.microsoft.com/office/drawing/2014/main" id="{FF6CBDDA-3893-44B9-86D9-F1F38D4B5F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a:extLst>
                <a:ext uri="{FF2B5EF4-FFF2-40B4-BE49-F238E27FC236}">
                  <a16:creationId xmlns:a16="http://schemas.microsoft.com/office/drawing/2014/main" id="{5FEF4109-DC7B-4C15-9C2D-53A69A120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a:extLst>
                <a:ext uri="{FF2B5EF4-FFF2-40B4-BE49-F238E27FC236}">
                  <a16:creationId xmlns:a16="http://schemas.microsoft.com/office/drawing/2014/main" id="{140DAA94-BB0A-4185-97AF-CB63182E8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a:extLst>
                <a:ext uri="{FF2B5EF4-FFF2-40B4-BE49-F238E27FC236}">
                  <a16:creationId xmlns:a16="http://schemas.microsoft.com/office/drawing/2014/main" id="{114C7C3A-04DD-4CC1-A272-F2578FE23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a:extLst>
                <a:ext uri="{FF2B5EF4-FFF2-40B4-BE49-F238E27FC236}">
                  <a16:creationId xmlns:a16="http://schemas.microsoft.com/office/drawing/2014/main" id="{4AA1C8D2-B988-4C8F-97B7-229630F2AD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a:extLst>
                <a:ext uri="{FF2B5EF4-FFF2-40B4-BE49-F238E27FC236}">
                  <a16:creationId xmlns:a16="http://schemas.microsoft.com/office/drawing/2014/main" id="{D5621FCD-0E62-4332-965D-80FA0EF80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a:extLst>
                <a:ext uri="{FF2B5EF4-FFF2-40B4-BE49-F238E27FC236}">
                  <a16:creationId xmlns:a16="http://schemas.microsoft.com/office/drawing/2014/main" id="{D1E7C9B8-4AA1-43A1-A547-785A41395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a:extLst>
                <a:ext uri="{FF2B5EF4-FFF2-40B4-BE49-F238E27FC236}">
                  <a16:creationId xmlns:a16="http://schemas.microsoft.com/office/drawing/2014/main" id="{01F4C519-3639-48B7-A720-466A40BF1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a:extLst>
                <a:ext uri="{FF2B5EF4-FFF2-40B4-BE49-F238E27FC236}">
                  <a16:creationId xmlns:a16="http://schemas.microsoft.com/office/drawing/2014/main" id="{939AFA97-19A9-4DA4-A478-A3E31B83B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a:extLst>
                <a:ext uri="{FF2B5EF4-FFF2-40B4-BE49-F238E27FC236}">
                  <a16:creationId xmlns:a16="http://schemas.microsoft.com/office/drawing/2014/main" id="{901126FE-0E00-4313-BDE9-CF2C04D96B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a:extLst>
                <a:ext uri="{FF2B5EF4-FFF2-40B4-BE49-F238E27FC236}">
                  <a16:creationId xmlns:a16="http://schemas.microsoft.com/office/drawing/2014/main" id="{1D31F0FA-D603-49E8-B72E-7665CF9A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a:extLst>
                <a:ext uri="{FF2B5EF4-FFF2-40B4-BE49-F238E27FC236}">
                  <a16:creationId xmlns:a16="http://schemas.microsoft.com/office/drawing/2014/main" id="{28C24D97-A4EA-4764-AEE5-61C0892F6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a:extLst>
                <a:ext uri="{FF2B5EF4-FFF2-40B4-BE49-F238E27FC236}">
                  <a16:creationId xmlns:a16="http://schemas.microsoft.com/office/drawing/2014/main" id="{C6B724DA-22AE-4918-B782-3E7CD485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a:extLst>
                <a:ext uri="{FF2B5EF4-FFF2-40B4-BE49-F238E27FC236}">
                  <a16:creationId xmlns:a16="http://schemas.microsoft.com/office/drawing/2014/main" id="{9F6E83DB-ADF8-409A-95CF-41BE0E028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a:extLst>
                <a:ext uri="{FF2B5EF4-FFF2-40B4-BE49-F238E27FC236}">
                  <a16:creationId xmlns:a16="http://schemas.microsoft.com/office/drawing/2014/main" id="{C83EE84C-89F7-406E-959C-8E3518D3E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a:extLst>
                <a:ext uri="{FF2B5EF4-FFF2-40B4-BE49-F238E27FC236}">
                  <a16:creationId xmlns:a16="http://schemas.microsoft.com/office/drawing/2014/main" id="{209B50F9-709E-4054-AD5F-814AD7459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72" name="Rectangle 61">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FE70B69-0068-4166-8747-37BE48678C31}"/>
              </a:ext>
            </a:extLst>
          </p:cNvPr>
          <p:cNvSpPr>
            <a:spLocks noGrp="1"/>
          </p:cNvSpPr>
          <p:nvPr>
            <p:ph type="title"/>
          </p:nvPr>
        </p:nvSpPr>
        <p:spPr>
          <a:xfrm>
            <a:off x="807720" y="960120"/>
            <a:ext cx="3988993" cy="4171278"/>
          </a:xfrm>
        </p:spPr>
        <p:txBody>
          <a:bodyPr vert="horz" lIns="228600" tIns="228600" rIns="228600" bIns="228600" rtlCol="0" anchor="ctr">
            <a:normAutofit/>
          </a:bodyPr>
          <a:lstStyle/>
          <a:p>
            <a:pPr algn="l"/>
            <a:r>
              <a:rPr lang="en-US" sz="4600" dirty="0">
                <a:solidFill>
                  <a:schemeClr val="tx1"/>
                </a:solidFill>
              </a:rPr>
              <a:t>CREATIEVE OPDRACHT 2 ‘</a:t>
            </a:r>
            <a:r>
              <a:rPr lang="en-US" sz="4600" dirty="0" err="1">
                <a:solidFill>
                  <a:schemeClr val="tx1"/>
                </a:solidFill>
              </a:rPr>
              <a:t>Natuurweetjes</a:t>
            </a:r>
            <a:r>
              <a:rPr lang="en-US" sz="4600" dirty="0">
                <a:solidFill>
                  <a:schemeClr val="tx1"/>
                </a:solidFill>
              </a:rPr>
              <a:t>’</a:t>
            </a:r>
          </a:p>
        </p:txBody>
      </p:sp>
      <p:sp>
        <p:nvSpPr>
          <p:cNvPr id="4" name="Tekstvak 3">
            <a:extLst>
              <a:ext uri="{FF2B5EF4-FFF2-40B4-BE49-F238E27FC236}">
                <a16:creationId xmlns:a16="http://schemas.microsoft.com/office/drawing/2014/main" id="{50448130-D5A3-4DB8-94CD-8A6BBCDF89FC}"/>
              </a:ext>
            </a:extLst>
          </p:cNvPr>
          <p:cNvSpPr txBox="1"/>
          <p:nvPr/>
        </p:nvSpPr>
        <p:spPr>
          <a:xfrm>
            <a:off x="5118447" y="960120"/>
            <a:ext cx="6281873" cy="4171278"/>
          </a:xfrm>
          <a:prstGeom prst="rect">
            <a:avLst/>
          </a:prstGeom>
        </p:spPr>
        <p:txBody>
          <a:bodyPr vert="horz" lIns="91440" tIns="45720" rIns="91440" bIns="45720" rtlCol="0" anchor="ctr">
            <a:normAutofit/>
          </a:bodyPr>
          <a:lstStyle/>
          <a:p>
            <a:pPr marL="285750" indent="-228600">
              <a:lnSpc>
                <a:spcPct val="120000"/>
              </a:lnSpc>
              <a:spcAft>
                <a:spcPts val="600"/>
              </a:spcAft>
              <a:buClr>
                <a:schemeClr val="accent1"/>
              </a:buClr>
              <a:buSzPct val="110000"/>
              <a:buFont typeface="Wingdings" panose="05000000000000000000" pitchFamily="2" charset="2"/>
              <a:buChar char="§"/>
            </a:pPr>
            <a:r>
              <a:rPr lang="en-US" sz="1600" dirty="0"/>
              <a:t>Hoe is de </a:t>
            </a:r>
            <a:r>
              <a:rPr lang="en-US" sz="1600" dirty="0" err="1"/>
              <a:t>opdracht</a:t>
            </a:r>
            <a:r>
              <a:rPr lang="en-US" sz="1600" dirty="0"/>
              <a:t> </a:t>
            </a:r>
            <a:r>
              <a:rPr lang="en-US" sz="1600" dirty="0" err="1"/>
              <a:t>gegaan</a:t>
            </a:r>
            <a:r>
              <a:rPr lang="en-US" sz="1600" dirty="0"/>
              <a:t>?</a:t>
            </a:r>
          </a:p>
          <a:p>
            <a:pPr marL="285750" indent="-228600">
              <a:lnSpc>
                <a:spcPct val="120000"/>
              </a:lnSpc>
              <a:spcAft>
                <a:spcPts val="600"/>
              </a:spcAft>
              <a:buClr>
                <a:schemeClr val="accent1"/>
              </a:buClr>
              <a:buSzPct val="110000"/>
              <a:buFont typeface="Wingdings" panose="05000000000000000000" pitchFamily="2" charset="2"/>
              <a:buChar char="§"/>
            </a:pPr>
            <a:r>
              <a:rPr lang="en-US" sz="1600" dirty="0"/>
              <a:t>Wil </a:t>
            </a:r>
            <a:r>
              <a:rPr lang="en-US" sz="1600" dirty="0" err="1"/>
              <a:t>iemand</a:t>
            </a:r>
            <a:r>
              <a:rPr lang="en-US" sz="1600" dirty="0"/>
              <a:t> </a:t>
            </a:r>
            <a:r>
              <a:rPr lang="en-US" sz="1600" dirty="0" err="1"/>
              <a:t>zijn</a:t>
            </a:r>
            <a:r>
              <a:rPr lang="en-US" sz="1600" dirty="0"/>
              <a:t>/</a:t>
            </a:r>
            <a:r>
              <a:rPr lang="en-US" sz="1600" dirty="0" err="1"/>
              <a:t>haar</a:t>
            </a:r>
            <a:r>
              <a:rPr lang="en-US" sz="1600" dirty="0"/>
              <a:t> </a:t>
            </a:r>
            <a:r>
              <a:rPr lang="en-US" sz="1600" dirty="0" err="1"/>
              <a:t>opdracht</a:t>
            </a:r>
            <a:r>
              <a:rPr lang="en-US" sz="1600" dirty="0"/>
              <a:t> </a:t>
            </a:r>
            <a:r>
              <a:rPr lang="en-US" sz="1600" dirty="0" err="1"/>
              <a:t>delen</a:t>
            </a:r>
            <a:r>
              <a:rPr lang="en-US" sz="1600" dirty="0"/>
              <a:t>?</a:t>
            </a:r>
          </a:p>
        </p:txBody>
      </p:sp>
    </p:spTree>
    <p:extLst>
      <p:ext uri="{BB962C8B-B14F-4D97-AF65-F5344CB8AC3E}">
        <p14:creationId xmlns:p14="http://schemas.microsoft.com/office/powerpoint/2010/main" val="3419551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3738F1-3581-4830-93A0-4C322CF962E0}"/>
              </a:ext>
            </a:extLst>
          </p:cNvPr>
          <p:cNvSpPr>
            <a:spLocks noGrp="1"/>
          </p:cNvSpPr>
          <p:nvPr>
            <p:ph type="title"/>
          </p:nvPr>
        </p:nvSpPr>
        <p:spPr>
          <a:xfrm>
            <a:off x="818984" y="3194309"/>
            <a:ext cx="3633964" cy="469382"/>
          </a:xfrm>
        </p:spPr>
        <p:txBody>
          <a:bodyPr>
            <a:normAutofit fontScale="90000"/>
          </a:bodyPr>
          <a:lstStyle/>
          <a:p>
            <a:r>
              <a:rPr lang="nl-NL" sz="4000" dirty="0">
                <a:solidFill>
                  <a:srgbClr val="FFFFFF"/>
                </a:solidFill>
              </a:rPr>
              <a:t>Hoofdstuk 10 – onde</a:t>
            </a:r>
            <a:r>
              <a:rPr lang="nl-NL" sz="4000" dirty="0">
                <a:solidFill>
                  <a:schemeClr val="bg1"/>
                </a:solidFill>
              </a:rPr>
              <a:t>r</a:t>
            </a:r>
            <a:r>
              <a:rPr lang="nl-NL" sz="4000" dirty="0">
                <a:solidFill>
                  <a:srgbClr val="FFFFFF"/>
                </a:solidFill>
              </a:rPr>
              <a:t>zoeken en sturen van de groep</a:t>
            </a:r>
          </a:p>
        </p:txBody>
      </p:sp>
      <p:sp>
        <p:nvSpPr>
          <p:cNvPr id="3" name="Tijdelijke aanduiding voor inhoud 2">
            <a:extLst>
              <a:ext uri="{FF2B5EF4-FFF2-40B4-BE49-F238E27FC236}">
                <a16:creationId xmlns:a16="http://schemas.microsoft.com/office/drawing/2014/main" id="{8CFEEE4A-ABE3-4F6C-B85F-E6CFF20CAFDB}"/>
              </a:ext>
            </a:extLst>
          </p:cNvPr>
          <p:cNvSpPr>
            <a:spLocks noGrp="1"/>
          </p:cNvSpPr>
          <p:nvPr>
            <p:ph idx="1"/>
          </p:nvPr>
        </p:nvSpPr>
        <p:spPr>
          <a:xfrm>
            <a:off x="4977517" y="1121134"/>
            <a:ext cx="6035257" cy="4627114"/>
          </a:xfrm>
        </p:spPr>
        <p:txBody>
          <a:bodyPr>
            <a:normAutofit lnSpcReduction="10000"/>
          </a:bodyPr>
          <a:lstStyle/>
          <a:p>
            <a:pPr marL="0" indent="0" algn="ctr">
              <a:buNone/>
            </a:pPr>
            <a:endParaRPr lang="nl-NL" sz="2000" dirty="0">
              <a:solidFill>
                <a:srgbClr val="000000"/>
              </a:solidFill>
            </a:endParaRPr>
          </a:p>
          <a:p>
            <a:pPr marL="0" indent="0" algn="ctr">
              <a:buNone/>
            </a:pPr>
            <a:r>
              <a:rPr lang="nl-NL" sz="2000" dirty="0">
                <a:solidFill>
                  <a:srgbClr val="000000"/>
                </a:solidFill>
              </a:rPr>
              <a:t>In jullie werkveld of toekomstige werkveld krijg je vaak te maken met groepen. </a:t>
            </a:r>
            <a:r>
              <a:rPr lang="nl-NL" sz="2000" dirty="0"/>
              <a:t>Door de dynamiek in een groep krijg je regelmatig te maken met uitdagende situaties. Daarom is het belangrijk dat je als professional weet hoe je een groep onderzoekt en hoe je ongewenste processen kunt aansturen</a:t>
            </a:r>
            <a:r>
              <a:rPr lang="nl-NL" dirty="0"/>
              <a:t>. </a:t>
            </a:r>
          </a:p>
          <a:p>
            <a:pPr marL="0" indent="0" algn="ctr">
              <a:buNone/>
            </a:pPr>
            <a:endParaRPr lang="nl-NL" sz="2000" dirty="0">
              <a:solidFill>
                <a:srgbClr val="000000"/>
              </a:solidFill>
            </a:endParaRPr>
          </a:p>
          <a:p>
            <a:pPr marL="0" indent="0" algn="ctr">
              <a:buNone/>
            </a:pPr>
            <a:r>
              <a:rPr lang="nl-NL" sz="2200" dirty="0"/>
              <a:t>Hierbij kun je gebruikmaken van verschillende onderzoeksmethoden die inzicht geven in een groep.</a:t>
            </a:r>
            <a:endParaRPr lang="nl-NL" sz="1700" dirty="0">
              <a:solidFill>
                <a:srgbClr val="000000"/>
              </a:solidFill>
            </a:endParaRPr>
          </a:p>
        </p:txBody>
      </p:sp>
    </p:spTree>
    <p:extLst>
      <p:ext uri="{BB962C8B-B14F-4D97-AF65-F5344CB8AC3E}">
        <p14:creationId xmlns:p14="http://schemas.microsoft.com/office/powerpoint/2010/main" val="1859040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8"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9"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4"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5"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40" name="Rectangle 39">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2A30A94-A538-4B30-B722-D41FA3250F49}"/>
              </a:ext>
            </a:extLst>
          </p:cNvPr>
          <p:cNvSpPr>
            <a:spLocks noGrp="1"/>
          </p:cNvSpPr>
          <p:nvPr>
            <p:ph type="title"/>
          </p:nvPr>
        </p:nvSpPr>
        <p:spPr>
          <a:xfrm>
            <a:off x="645459" y="960120"/>
            <a:ext cx="3865695" cy="4171278"/>
          </a:xfrm>
        </p:spPr>
        <p:txBody>
          <a:bodyPr>
            <a:normAutofit/>
          </a:bodyPr>
          <a:lstStyle/>
          <a:p>
            <a:pPr algn="r"/>
            <a:r>
              <a:rPr lang="nl-NL" sz="3100" dirty="0">
                <a:solidFill>
                  <a:schemeClr val="tx1"/>
                </a:solidFill>
              </a:rPr>
              <a:t>Onderzoeksmethoden</a:t>
            </a:r>
          </a:p>
        </p:txBody>
      </p:sp>
      <p:cxnSp>
        <p:nvCxnSpPr>
          <p:cNvPr id="42" name="Straight Connector 41">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E0C8C3CF-CD18-4A42-B770-35FE95BFEE7E}"/>
              </a:ext>
            </a:extLst>
          </p:cNvPr>
          <p:cNvSpPr>
            <a:spLocks noGrp="1"/>
          </p:cNvSpPr>
          <p:nvPr>
            <p:ph idx="1"/>
          </p:nvPr>
        </p:nvSpPr>
        <p:spPr>
          <a:xfrm>
            <a:off x="4983164" y="960120"/>
            <a:ext cx="5511800" cy="4171278"/>
          </a:xfrm>
        </p:spPr>
        <p:txBody>
          <a:bodyPr>
            <a:normAutofit/>
          </a:bodyPr>
          <a:lstStyle/>
          <a:p>
            <a:pPr>
              <a:lnSpc>
                <a:spcPct val="110000"/>
              </a:lnSpc>
            </a:pPr>
            <a:r>
              <a:rPr lang="nl-NL" dirty="0"/>
              <a:t>De groepsanalyse</a:t>
            </a:r>
          </a:p>
          <a:p>
            <a:pPr>
              <a:lnSpc>
                <a:spcPct val="110000"/>
              </a:lnSpc>
            </a:pPr>
            <a:r>
              <a:rPr lang="nl-NL" dirty="0"/>
              <a:t>Het sociogram en de groeps-SWOT</a:t>
            </a:r>
          </a:p>
          <a:p>
            <a:pPr marL="0" indent="0">
              <a:lnSpc>
                <a:spcPct val="110000"/>
              </a:lnSpc>
              <a:buNone/>
            </a:pPr>
            <a:endParaRPr lang="nl-NL" b="1" dirty="0"/>
          </a:p>
          <a:p>
            <a:pPr marL="0" indent="0">
              <a:lnSpc>
                <a:spcPct val="110000"/>
              </a:lnSpc>
              <a:buNone/>
            </a:pPr>
            <a:r>
              <a:rPr lang="nl-NL" b="1" dirty="0"/>
              <a:t>Doelen voor de groep</a:t>
            </a:r>
          </a:p>
          <a:p>
            <a:pPr marL="0" indent="0">
              <a:lnSpc>
                <a:spcPct val="110000"/>
              </a:lnSpc>
              <a:buNone/>
            </a:pPr>
            <a:r>
              <a:rPr lang="nl-NL" dirty="0"/>
              <a:t>Probleembepaling / het werkdoel</a:t>
            </a:r>
            <a:endParaRPr lang="nl-NL" b="1" dirty="0"/>
          </a:p>
          <a:p>
            <a:pPr>
              <a:lnSpc>
                <a:spcPct val="110000"/>
              </a:lnSpc>
            </a:pPr>
            <a:r>
              <a:rPr lang="nl-NL" b="1" dirty="0"/>
              <a:t>Hoofd-hart-handenformule</a:t>
            </a:r>
          </a:p>
          <a:p>
            <a:pPr>
              <a:lnSpc>
                <a:spcPct val="110000"/>
              </a:lnSpc>
            </a:pPr>
            <a:r>
              <a:rPr lang="nl-NL" b="1" dirty="0"/>
              <a:t>Inzetten van het groepsgesprek</a:t>
            </a:r>
          </a:p>
          <a:p>
            <a:pPr>
              <a:lnSpc>
                <a:spcPct val="110000"/>
              </a:lnSpc>
            </a:pPr>
            <a:r>
              <a:rPr lang="nl-NL" b="1" dirty="0"/>
              <a:t>Individueel beïnvloeden van de groepsleden</a:t>
            </a:r>
          </a:p>
          <a:p>
            <a:pPr>
              <a:lnSpc>
                <a:spcPct val="110000"/>
              </a:lnSpc>
            </a:pPr>
            <a:r>
              <a:rPr lang="nl-NL" b="1" dirty="0"/>
              <a:t>Sturen met creatieve middelen</a:t>
            </a:r>
          </a:p>
        </p:txBody>
      </p:sp>
    </p:spTree>
    <p:extLst>
      <p:ext uri="{BB962C8B-B14F-4D97-AF65-F5344CB8AC3E}">
        <p14:creationId xmlns:p14="http://schemas.microsoft.com/office/powerpoint/2010/main" val="286694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5"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8"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4"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5"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6"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7"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8"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9"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0"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1"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2"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3"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15" name="Group 114">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116" name="Rectangle 115">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7" name="Isosceles Triangle 116">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8" name="Rectangle 117">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20" name="Rectangle 119">
            <a:extLst>
              <a:ext uri="{FF2B5EF4-FFF2-40B4-BE49-F238E27FC236}">
                <a16:creationId xmlns:a16="http://schemas.microsoft.com/office/drawing/2014/main" id="{8334A2EF-69D9-41C1-9876-91D7FCF7C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1">
            <a:extLst>
              <a:ext uri="{FF2B5EF4-FFF2-40B4-BE49-F238E27FC236}">
                <a16:creationId xmlns:a16="http://schemas.microsoft.com/office/drawing/2014/main" id="{874C0C03-1202-4DC9-BA33-998DDFB3FB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3" name="Freeform 5">
              <a:extLst>
                <a:ext uri="{FF2B5EF4-FFF2-40B4-BE49-F238E27FC236}">
                  <a16:creationId xmlns:a16="http://schemas.microsoft.com/office/drawing/2014/main" id="{60BF984B-F4C1-4BF0-B296-72CAD8814B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Freeform 6">
              <a:extLst>
                <a:ext uri="{FF2B5EF4-FFF2-40B4-BE49-F238E27FC236}">
                  <a16:creationId xmlns:a16="http://schemas.microsoft.com/office/drawing/2014/main" id="{2E887C16-A8CC-48BD-A34B-69B5D14BE1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Freeform 7">
              <a:extLst>
                <a:ext uri="{FF2B5EF4-FFF2-40B4-BE49-F238E27FC236}">
                  <a16:creationId xmlns:a16="http://schemas.microsoft.com/office/drawing/2014/main" id="{1194B805-0CE2-4FD6-804E-2771E18BB4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Freeform 8">
              <a:extLst>
                <a:ext uri="{FF2B5EF4-FFF2-40B4-BE49-F238E27FC236}">
                  <a16:creationId xmlns:a16="http://schemas.microsoft.com/office/drawing/2014/main" id="{96000EBD-113B-4BB5-94F2-B2C961094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Freeform 9">
              <a:extLst>
                <a:ext uri="{FF2B5EF4-FFF2-40B4-BE49-F238E27FC236}">
                  <a16:creationId xmlns:a16="http://schemas.microsoft.com/office/drawing/2014/main" id="{C2C37892-BF6A-4DDB-BAA9-48B6A051E9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Freeform 10">
              <a:extLst>
                <a:ext uri="{FF2B5EF4-FFF2-40B4-BE49-F238E27FC236}">
                  <a16:creationId xmlns:a16="http://schemas.microsoft.com/office/drawing/2014/main" id="{B3A53A2B-EB9B-4318-A7F9-E371D211E7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11">
              <a:extLst>
                <a:ext uri="{FF2B5EF4-FFF2-40B4-BE49-F238E27FC236}">
                  <a16:creationId xmlns:a16="http://schemas.microsoft.com/office/drawing/2014/main" id="{59001F5F-9338-43E1-BB4B-21C681CA20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
              <a:extLst>
                <a:ext uri="{FF2B5EF4-FFF2-40B4-BE49-F238E27FC236}">
                  <a16:creationId xmlns:a16="http://schemas.microsoft.com/office/drawing/2014/main" id="{24781ABE-347F-40E9-9BB2-3E35C8F15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Freeform 13">
              <a:extLst>
                <a:ext uri="{FF2B5EF4-FFF2-40B4-BE49-F238E27FC236}">
                  <a16:creationId xmlns:a16="http://schemas.microsoft.com/office/drawing/2014/main" id="{6D8A7767-4D16-4AB7-8277-D66FEC7F7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Freeform 14">
              <a:extLst>
                <a:ext uri="{FF2B5EF4-FFF2-40B4-BE49-F238E27FC236}">
                  <a16:creationId xmlns:a16="http://schemas.microsoft.com/office/drawing/2014/main" id="{1B7D649D-9559-4E1D-937A-3519483502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Freeform 15">
              <a:extLst>
                <a:ext uri="{FF2B5EF4-FFF2-40B4-BE49-F238E27FC236}">
                  <a16:creationId xmlns:a16="http://schemas.microsoft.com/office/drawing/2014/main" id="{45AA5D21-8C7B-4C77-815C-C3A8EA0A58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Freeform 16">
              <a:extLst>
                <a:ext uri="{FF2B5EF4-FFF2-40B4-BE49-F238E27FC236}">
                  <a16:creationId xmlns:a16="http://schemas.microsoft.com/office/drawing/2014/main" id="{D7A46675-AA96-41DB-B9DB-CAA471A207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Freeform 17">
              <a:extLst>
                <a:ext uri="{FF2B5EF4-FFF2-40B4-BE49-F238E27FC236}">
                  <a16:creationId xmlns:a16="http://schemas.microsoft.com/office/drawing/2014/main" id="{82090F8A-ECF2-423C-98D0-8EF2262203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Freeform 18">
              <a:extLst>
                <a:ext uri="{FF2B5EF4-FFF2-40B4-BE49-F238E27FC236}">
                  <a16:creationId xmlns:a16="http://schemas.microsoft.com/office/drawing/2014/main" id="{EA5DE46B-A4BE-407F-835A-693D3E979E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Freeform 19">
              <a:extLst>
                <a:ext uri="{FF2B5EF4-FFF2-40B4-BE49-F238E27FC236}">
                  <a16:creationId xmlns:a16="http://schemas.microsoft.com/office/drawing/2014/main" id="{429E4297-5489-465D-A6D7-03BD468E05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Freeform 20">
              <a:extLst>
                <a:ext uri="{FF2B5EF4-FFF2-40B4-BE49-F238E27FC236}">
                  <a16:creationId xmlns:a16="http://schemas.microsoft.com/office/drawing/2014/main" id="{69A4CFA1-B603-453B-AC53-49E8A8DF7E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Freeform 21">
              <a:extLst>
                <a:ext uri="{FF2B5EF4-FFF2-40B4-BE49-F238E27FC236}">
                  <a16:creationId xmlns:a16="http://schemas.microsoft.com/office/drawing/2014/main" id="{7A997EDF-8927-490B-AD5F-046317B8B2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Freeform 22">
              <a:extLst>
                <a:ext uri="{FF2B5EF4-FFF2-40B4-BE49-F238E27FC236}">
                  <a16:creationId xmlns:a16="http://schemas.microsoft.com/office/drawing/2014/main" id="{3C91BE84-B1A4-4592-A942-2C72C86DD8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23">
              <a:extLst>
                <a:ext uri="{FF2B5EF4-FFF2-40B4-BE49-F238E27FC236}">
                  <a16:creationId xmlns:a16="http://schemas.microsoft.com/office/drawing/2014/main" id="{A0AAA5CD-6E44-429A-91FA-D650BAF9EE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D05028FA-7E31-4440-B278-F8836A921E9D}"/>
              </a:ext>
            </a:extLst>
          </p:cNvPr>
          <p:cNvSpPr>
            <a:spLocks noGrp="1"/>
          </p:cNvSpPr>
          <p:nvPr>
            <p:ph type="title"/>
          </p:nvPr>
        </p:nvSpPr>
        <p:spPr>
          <a:xfrm>
            <a:off x="7492529" y="1810158"/>
            <a:ext cx="3849624" cy="2312521"/>
          </a:xfrm>
        </p:spPr>
        <p:txBody>
          <a:bodyPr vert="horz" lIns="228600" tIns="228600" rIns="228600" bIns="0" rtlCol="0" anchor="b">
            <a:normAutofit/>
          </a:bodyPr>
          <a:lstStyle/>
          <a:p>
            <a:pPr algn="l">
              <a:lnSpc>
                <a:spcPct val="80000"/>
              </a:lnSpc>
            </a:pPr>
            <a:r>
              <a:rPr lang="en-US" sz="2400" dirty="0" err="1">
                <a:solidFill>
                  <a:schemeClr val="tx2"/>
                </a:solidFill>
              </a:rPr>
              <a:t>Creatieve</a:t>
            </a:r>
            <a:r>
              <a:rPr lang="en-US" sz="2400" dirty="0">
                <a:solidFill>
                  <a:schemeClr val="tx2"/>
                </a:solidFill>
              </a:rPr>
              <a:t> </a:t>
            </a:r>
            <a:r>
              <a:rPr lang="en-US" sz="2400" dirty="0" err="1">
                <a:solidFill>
                  <a:schemeClr val="tx2"/>
                </a:solidFill>
              </a:rPr>
              <a:t>opdracht</a:t>
            </a:r>
            <a:r>
              <a:rPr lang="en-US" sz="2400" dirty="0">
                <a:solidFill>
                  <a:schemeClr val="tx2"/>
                </a:solidFill>
              </a:rPr>
              <a:t>  les 3:</a:t>
            </a:r>
            <a:br>
              <a:rPr lang="en-US" sz="3400" dirty="0">
                <a:solidFill>
                  <a:schemeClr val="tx2"/>
                </a:solidFill>
              </a:rPr>
            </a:br>
            <a:br>
              <a:rPr lang="en-US" sz="3400" dirty="0">
                <a:solidFill>
                  <a:schemeClr val="tx2"/>
                </a:solidFill>
              </a:rPr>
            </a:br>
            <a:r>
              <a:rPr lang="en-US" sz="3400" dirty="0">
                <a:solidFill>
                  <a:schemeClr val="tx2"/>
                </a:solidFill>
              </a:rPr>
              <a:t>ANIMATIE</a:t>
            </a:r>
            <a:br>
              <a:rPr lang="en-US" sz="3400" dirty="0">
                <a:solidFill>
                  <a:schemeClr val="tx2"/>
                </a:solidFill>
              </a:rPr>
            </a:br>
            <a:endParaRPr lang="en-US" sz="3400" dirty="0">
              <a:solidFill>
                <a:schemeClr val="tx2"/>
              </a:solidFill>
            </a:endParaRPr>
          </a:p>
        </p:txBody>
      </p:sp>
      <p:sp>
        <p:nvSpPr>
          <p:cNvPr id="143" name="Rectangle 142">
            <a:extLst>
              <a:ext uri="{FF2B5EF4-FFF2-40B4-BE49-F238E27FC236}">
                <a16:creationId xmlns:a16="http://schemas.microsoft.com/office/drawing/2014/main" id="{C8CA0C52-5ACA-4F17-AA4A-312E0E110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EE2F7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Picture 3" descr="Geometrische vormen op een houten achtergrond">
            <a:extLst>
              <a:ext uri="{FF2B5EF4-FFF2-40B4-BE49-F238E27FC236}">
                <a16:creationId xmlns:a16="http://schemas.microsoft.com/office/drawing/2014/main" id="{F755C6CB-A913-4AED-8A70-7DCDC61EA233}"/>
              </a:ext>
            </a:extLst>
          </p:cNvPr>
          <p:cNvPicPr>
            <a:picLocks noChangeAspect="1"/>
          </p:cNvPicPr>
          <p:nvPr/>
        </p:nvPicPr>
        <p:blipFill rotWithShape="1">
          <a:blip r:embed="rId2"/>
          <a:srcRect l="5100" r="18349"/>
          <a:stretch/>
        </p:blipFill>
        <p:spPr>
          <a:xfrm>
            <a:off x="972115" y="960214"/>
            <a:ext cx="5641848" cy="4919472"/>
          </a:xfrm>
          <a:prstGeom prst="rect">
            <a:avLst/>
          </a:prstGeom>
          <a:ln w="12700">
            <a:noFill/>
          </a:ln>
        </p:spPr>
      </p:pic>
      <p:sp>
        <p:nvSpPr>
          <p:cNvPr id="145"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50273" y="3291386"/>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1048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8"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9"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0"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8" name="Group 27">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29" name="Rectangle 28">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Isosceles Triangle 29">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3" name="Rectangle 32">
            <a:extLst>
              <a:ext uri="{FF2B5EF4-FFF2-40B4-BE49-F238E27FC236}">
                <a16:creationId xmlns:a16="http://schemas.microsoft.com/office/drawing/2014/main" id="{B7FF52F0-41C1-43AB-A827-85DF6A06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6C144995-155B-424A-B9F4-F22B71B70C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6" name="Freeform 5">
              <a:extLst>
                <a:ext uri="{FF2B5EF4-FFF2-40B4-BE49-F238E27FC236}">
                  <a16:creationId xmlns:a16="http://schemas.microsoft.com/office/drawing/2014/main" id="{8209302C-6060-4E33-B0FF-231E14ABE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6">
              <a:extLst>
                <a:ext uri="{FF2B5EF4-FFF2-40B4-BE49-F238E27FC236}">
                  <a16:creationId xmlns:a16="http://schemas.microsoft.com/office/drawing/2014/main" id="{1B7CFB76-EC56-4AEC-9C98-2E090DE43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7">
              <a:extLst>
                <a:ext uri="{FF2B5EF4-FFF2-40B4-BE49-F238E27FC236}">
                  <a16:creationId xmlns:a16="http://schemas.microsoft.com/office/drawing/2014/main" id="{B477DDB4-CCA0-4087-A6A1-A2AAE5021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9" name="Freeform 8">
              <a:extLst>
                <a:ext uri="{FF2B5EF4-FFF2-40B4-BE49-F238E27FC236}">
                  <a16:creationId xmlns:a16="http://schemas.microsoft.com/office/drawing/2014/main" id="{D6D89F34-3A58-4580-BD09-33277B5DE2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9">
              <a:extLst>
                <a:ext uri="{FF2B5EF4-FFF2-40B4-BE49-F238E27FC236}">
                  <a16:creationId xmlns:a16="http://schemas.microsoft.com/office/drawing/2014/main" id="{B2323A6B-B80D-43C6-9C79-8A543993B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10">
              <a:extLst>
                <a:ext uri="{FF2B5EF4-FFF2-40B4-BE49-F238E27FC236}">
                  <a16:creationId xmlns:a16="http://schemas.microsoft.com/office/drawing/2014/main" id="{34BF7A9F-A77E-438F-B3C2-963039783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1">
              <a:extLst>
                <a:ext uri="{FF2B5EF4-FFF2-40B4-BE49-F238E27FC236}">
                  <a16:creationId xmlns:a16="http://schemas.microsoft.com/office/drawing/2014/main" id="{F5EE77F3-F65B-4C01-91EB-3F45576BFA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2">
              <a:extLst>
                <a:ext uri="{FF2B5EF4-FFF2-40B4-BE49-F238E27FC236}">
                  <a16:creationId xmlns:a16="http://schemas.microsoft.com/office/drawing/2014/main" id="{E2A55C6C-6A64-4546-AA40-F2343C11F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3">
              <a:extLst>
                <a:ext uri="{FF2B5EF4-FFF2-40B4-BE49-F238E27FC236}">
                  <a16:creationId xmlns:a16="http://schemas.microsoft.com/office/drawing/2014/main" id="{BBF96922-FB36-4155-A363-5AB6E60F03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4">
              <a:extLst>
                <a:ext uri="{FF2B5EF4-FFF2-40B4-BE49-F238E27FC236}">
                  <a16:creationId xmlns:a16="http://schemas.microsoft.com/office/drawing/2014/main" id="{5BB8D0CC-3FD6-4257-9B8E-8F6B35BAAF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5">
              <a:extLst>
                <a:ext uri="{FF2B5EF4-FFF2-40B4-BE49-F238E27FC236}">
                  <a16:creationId xmlns:a16="http://schemas.microsoft.com/office/drawing/2014/main" id="{59C16BD8-BDED-4F47-9EF4-B9F466D90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7" name="Freeform 16">
              <a:extLst>
                <a:ext uri="{FF2B5EF4-FFF2-40B4-BE49-F238E27FC236}">
                  <a16:creationId xmlns:a16="http://schemas.microsoft.com/office/drawing/2014/main" id="{687913F5-87F7-499B-9C9A-DB7687145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8" name="Freeform 17">
              <a:extLst>
                <a:ext uri="{FF2B5EF4-FFF2-40B4-BE49-F238E27FC236}">
                  <a16:creationId xmlns:a16="http://schemas.microsoft.com/office/drawing/2014/main" id="{C1FC0B82-88DF-42A3-9041-1037C9A76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8">
              <a:extLst>
                <a:ext uri="{FF2B5EF4-FFF2-40B4-BE49-F238E27FC236}">
                  <a16:creationId xmlns:a16="http://schemas.microsoft.com/office/drawing/2014/main" id="{1C083223-5759-48E1-B3AE-ADF4C165B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9">
              <a:extLst>
                <a:ext uri="{FF2B5EF4-FFF2-40B4-BE49-F238E27FC236}">
                  <a16:creationId xmlns:a16="http://schemas.microsoft.com/office/drawing/2014/main" id="{A283EA1D-83E3-4469-A48F-58ECE1873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20">
              <a:extLst>
                <a:ext uri="{FF2B5EF4-FFF2-40B4-BE49-F238E27FC236}">
                  <a16:creationId xmlns:a16="http://schemas.microsoft.com/office/drawing/2014/main" id="{9C827C81-2FCC-48CE-947D-120E6924B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21">
              <a:extLst>
                <a:ext uri="{FF2B5EF4-FFF2-40B4-BE49-F238E27FC236}">
                  <a16:creationId xmlns:a16="http://schemas.microsoft.com/office/drawing/2014/main" id="{FDB65A24-1E0B-4AEF-8973-DCD5417FB7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2">
              <a:extLst>
                <a:ext uri="{FF2B5EF4-FFF2-40B4-BE49-F238E27FC236}">
                  <a16:creationId xmlns:a16="http://schemas.microsoft.com/office/drawing/2014/main" id="{FD07639F-33B8-42B0-8353-70EFD44BA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4" name="Freeform 23">
              <a:extLst>
                <a:ext uri="{FF2B5EF4-FFF2-40B4-BE49-F238E27FC236}">
                  <a16:creationId xmlns:a16="http://schemas.microsoft.com/office/drawing/2014/main" id="{4C2C74EF-6FD2-4E2D-84EA-33191D52C0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56" name="Rectangle 55">
            <a:extLst>
              <a:ext uri="{FF2B5EF4-FFF2-40B4-BE49-F238E27FC236}">
                <a16:creationId xmlns:a16="http://schemas.microsoft.com/office/drawing/2014/main" id="{49DB63B5-3AC2-4401-94EF-046358A66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60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1B1CABE-C7AF-4246-B86F-0F347343AD27}"/>
              </a:ext>
            </a:extLst>
          </p:cNvPr>
          <p:cNvSpPr>
            <a:spLocks noGrp="1"/>
          </p:cNvSpPr>
          <p:nvPr>
            <p:ph type="title"/>
          </p:nvPr>
        </p:nvSpPr>
        <p:spPr>
          <a:xfrm>
            <a:off x="1759236" y="1326996"/>
            <a:ext cx="8679915" cy="2965254"/>
          </a:xfrm>
        </p:spPr>
        <p:txBody>
          <a:bodyPr vert="horz" lIns="228600" tIns="228600" rIns="228600" bIns="0" rtlCol="0" anchor="ctr">
            <a:normAutofit/>
          </a:bodyPr>
          <a:lstStyle/>
          <a:p>
            <a:pPr>
              <a:lnSpc>
                <a:spcPct val="80000"/>
              </a:lnSpc>
            </a:pPr>
            <a:r>
              <a:rPr lang="en-US" sz="3400" dirty="0">
                <a:solidFill>
                  <a:schemeClr val="tx1"/>
                </a:solidFill>
              </a:rPr>
              <a:t>Je </a:t>
            </a:r>
            <a:r>
              <a:rPr lang="en-US" sz="3400" dirty="0" err="1">
                <a:solidFill>
                  <a:schemeClr val="tx1"/>
                </a:solidFill>
              </a:rPr>
              <a:t>gaat</a:t>
            </a:r>
            <a:r>
              <a:rPr lang="en-US" sz="3400" dirty="0">
                <a:solidFill>
                  <a:schemeClr val="tx1"/>
                </a:solidFill>
              </a:rPr>
              <a:t> je </a:t>
            </a:r>
            <a:r>
              <a:rPr lang="en-US" sz="3400" dirty="0" err="1">
                <a:solidFill>
                  <a:schemeClr val="tx1"/>
                </a:solidFill>
              </a:rPr>
              <a:t>verdiepen</a:t>
            </a:r>
            <a:r>
              <a:rPr lang="en-US" sz="3400" dirty="0">
                <a:solidFill>
                  <a:schemeClr val="tx1"/>
                </a:solidFill>
              </a:rPr>
              <a:t> in het </a:t>
            </a:r>
            <a:r>
              <a:rPr lang="en-US" sz="3400" dirty="0" err="1">
                <a:solidFill>
                  <a:schemeClr val="tx1"/>
                </a:solidFill>
              </a:rPr>
              <a:t>fenomeen</a:t>
            </a:r>
            <a:r>
              <a:rPr lang="en-US" sz="3400" dirty="0">
                <a:solidFill>
                  <a:schemeClr val="tx1"/>
                </a:solidFill>
              </a:rPr>
              <a:t> </a:t>
            </a:r>
            <a:r>
              <a:rPr lang="en-US" sz="3400" u="sng" dirty="0" err="1">
                <a:solidFill>
                  <a:schemeClr val="tx1"/>
                </a:solidFill>
              </a:rPr>
              <a:t>animatie</a:t>
            </a:r>
            <a:r>
              <a:rPr lang="en-US" sz="3400" u="sng" dirty="0">
                <a:solidFill>
                  <a:schemeClr val="tx1"/>
                </a:solidFill>
              </a:rPr>
              <a:t>/</a:t>
            </a:r>
            <a:r>
              <a:rPr lang="en-US" sz="3400" u="sng" dirty="0" err="1">
                <a:solidFill>
                  <a:schemeClr val="tx1"/>
                </a:solidFill>
              </a:rPr>
              <a:t>stopmotion</a:t>
            </a:r>
            <a:r>
              <a:rPr lang="en-US" sz="3400" u="sng" dirty="0">
                <a:solidFill>
                  <a:schemeClr val="tx1"/>
                </a:solidFill>
              </a:rPr>
              <a:t>.</a:t>
            </a:r>
            <a:br>
              <a:rPr lang="en-US" sz="3400" dirty="0">
                <a:solidFill>
                  <a:schemeClr val="tx1"/>
                </a:solidFill>
              </a:rPr>
            </a:br>
            <a:br>
              <a:rPr lang="en-US" sz="3400" dirty="0">
                <a:solidFill>
                  <a:schemeClr val="tx1"/>
                </a:solidFill>
              </a:rPr>
            </a:br>
            <a:r>
              <a:rPr lang="en-US" sz="3400" dirty="0" err="1">
                <a:solidFill>
                  <a:schemeClr val="tx1"/>
                </a:solidFill>
              </a:rPr>
              <a:t>Uitendelijk</a:t>
            </a:r>
            <a:r>
              <a:rPr lang="en-US" sz="3400" dirty="0">
                <a:solidFill>
                  <a:schemeClr val="tx1"/>
                </a:solidFill>
              </a:rPr>
              <a:t> </a:t>
            </a:r>
            <a:r>
              <a:rPr lang="en-US" sz="3400" dirty="0" err="1">
                <a:solidFill>
                  <a:schemeClr val="tx1"/>
                </a:solidFill>
              </a:rPr>
              <a:t>ga</a:t>
            </a:r>
            <a:r>
              <a:rPr lang="en-US" sz="3400" dirty="0">
                <a:solidFill>
                  <a:schemeClr val="tx1"/>
                </a:solidFill>
              </a:rPr>
              <a:t> je </a:t>
            </a:r>
            <a:r>
              <a:rPr lang="en-US" sz="3400" dirty="0" err="1">
                <a:solidFill>
                  <a:schemeClr val="tx1"/>
                </a:solidFill>
              </a:rPr>
              <a:t>zelf</a:t>
            </a:r>
            <a:r>
              <a:rPr lang="en-US" sz="3400" dirty="0">
                <a:solidFill>
                  <a:schemeClr val="tx1"/>
                </a:solidFill>
              </a:rPr>
              <a:t> </a:t>
            </a:r>
            <a:r>
              <a:rPr lang="en-US" sz="3400" dirty="0" err="1">
                <a:solidFill>
                  <a:schemeClr val="tx1"/>
                </a:solidFill>
              </a:rPr>
              <a:t>een</a:t>
            </a:r>
            <a:r>
              <a:rPr lang="en-US" sz="3400" dirty="0">
                <a:solidFill>
                  <a:schemeClr val="tx1"/>
                </a:solidFill>
              </a:rPr>
              <a:t> </a:t>
            </a:r>
            <a:r>
              <a:rPr lang="en-US" sz="3400" u="sng" dirty="0" err="1">
                <a:solidFill>
                  <a:schemeClr val="tx1"/>
                </a:solidFill>
              </a:rPr>
              <a:t>animatie</a:t>
            </a:r>
            <a:r>
              <a:rPr lang="en-US" sz="3400" u="sng" dirty="0">
                <a:solidFill>
                  <a:schemeClr val="tx1"/>
                </a:solidFill>
              </a:rPr>
              <a:t>/</a:t>
            </a:r>
            <a:r>
              <a:rPr lang="en-US" sz="3400" u="sng" dirty="0" err="1">
                <a:solidFill>
                  <a:schemeClr val="tx1"/>
                </a:solidFill>
              </a:rPr>
              <a:t>stopmotion</a:t>
            </a:r>
            <a:r>
              <a:rPr lang="en-US" sz="3400" u="sng" dirty="0">
                <a:solidFill>
                  <a:schemeClr val="tx1"/>
                </a:solidFill>
              </a:rPr>
              <a:t> </a:t>
            </a:r>
            <a:r>
              <a:rPr lang="en-US" sz="3400" dirty="0">
                <a:solidFill>
                  <a:schemeClr val="tx1"/>
                </a:solidFill>
              </a:rPr>
              <a:t>film  </a:t>
            </a:r>
            <a:r>
              <a:rPr lang="en-US" sz="3400" dirty="0" err="1">
                <a:solidFill>
                  <a:schemeClr val="tx1"/>
                </a:solidFill>
              </a:rPr>
              <a:t>maken</a:t>
            </a:r>
            <a:r>
              <a:rPr lang="en-US" sz="3400" dirty="0">
                <a:solidFill>
                  <a:schemeClr val="tx1"/>
                </a:solidFill>
              </a:rPr>
              <a:t>!</a:t>
            </a:r>
            <a:br>
              <a:rPr lang="en-US" sz="3400" dirty="0">
                <a:solidFill>
                  <a:schemeClr val="tx1"/>
                </a:solidFill>
              </a:rPr>
            </a:br>
            <a:endParaRPr lang="en-US" sz="3400" dirty="0">
              <a:solidFill>
                <a:schemeClr val="tx1"/>
              </a:solidFill>
            </a:endParaRPr>
          </a:p>
        </p:txBody>
      </p:sp>
      <p:sp>
        <p:nvSpPr>
          <p:cNvPr id="58" name="Isosceles Triangle 57">
            <a:extLst>
              <a:ext uri="{FF2B5EF4-FFF2-40B4-BE49-F238E27FC236}">
                <a16:creationId xmlns:a16="http://schemas.microsoft.com/office/drawing/2014/main" id="{5BF7DBAF-F0AA-4410-8A08-2579C8508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4560849"/>
            <a:ext cx="407233" cy="35106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074224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5394B4-27AE-4230-AF96-5ED9F5FF198B}"/>
              </a:ext>
            </a:extLst>
          </p:cNvPr>
          <p:cNvSpPr>
            <a:spLocks noGrp="1"/>
          </p:cNvSpPr>
          <p:nvPr>
            <p:ph type="title"/>
          </p:nvPr>
        </p:nvSpPr>
        <p:spPr/>
        <p:txBody>
          <a:bodyPr/>
          <a:lstStyle/>
          <a:p>
            <a:r>
              <a:rPr lang="nl-NL" dirty="0">
                <a:cs typeface="Calibri Light"/>
              </a:rPr>
              <a:t>ANIMATIE</a:t>
            </a:r>
            <a:endParaRPr lang="nl-NL" dirty="0"/>
          </a:p>
        </p:txBody>
      </p:sp>
      <p:sp>
        <p:nvSpPr>
          <p:cNvPr id="3" name="Tijdelijke aanduiding voor tekst 2">
            <a:extLst>
              <a:ext uri="{FF2B5EF4-FFF2-40B4-BE49-F238E27FC236}">
                <a16:creationId xmlns:a16="http://schemas.microsoft.com/office/drawing/2014/main" id="{DBDFB4FE-8950-452C-BAA9-EEF6435BD648}"/>
              </a:ext>
            </a:extLst>
          </p:cNvPr>
          <p:cNvSpPr>
            <a:spLocks noGrp="1"/>
          </p:cNvSpPr>
          <p:nvPr>
            <p:ph type="body" idx="1"/>
          </p:nvPr>
        </p:nvSpPr>
        <p:spPr>
          <a:xfrm>
            <a:off x="4944162" y="2183797"/>
            <a:ext cx="6265088" cy="685800"/>
          </a:xfrm>
        </p:spPr>
        <p:txBody>
          <a:bodyPr/>
          <a:lstStyle/>
          <a:p>
            <a:r>
              <a:rPr lang="nl-NL" dirty="0">
                <a:cs typeface="Calibri"/>
              </a:rPr>
              <a:t>WAT IS ANIMATIE?</a:t>
            </a:r>
            <a:endParaRPr lang="nl-NL" dirty="0"/>
          </a:p>
        </p:txBody>
      </p:sp>
      <p:sp>
        <p:nvSpPr>
          <p:cNvPr id="4" name="Tijdelijke aanduiding voor inhoud 3">
            <a:extLst>
              <a:ext uri="{FF2B5EF4-FFF2-40B4-BE49-F238E27FC236}">
                <a16:creationId xmlns:a16="http://schemas.microsoft.com/office/drawing/2014/main" id="{CD5E83D8-EB4F-4554-9F26-56733C92E422}"/>
              </a:ext>
            </a:extLst>
          </p:cNvPr>
          <p:cNvSpPr>
            <a:spLocks noGrp="1"/>
          </p:cNvSpPr>
          <p:nvPr>
            <p:ph sz="half" idx="2"/>
          </p:nvPr>
        </p:nvSpPr>
        <p:spPr>
          <a:xfrm>
            <a:off x="4943325" y="2274823"/>
            <a:ext cx="6264350" cy="1696853"/>
          </a:xfrm>
        </p:spPr>
        <p:txBody>
          <a:bodyPr vert="horz" lIns="91440" tIns="45720" rIns="91440" bIns="45720" rtlCol="0" anchor="t">
            <a:normAutofit/>
          </a:bodyPr>
          <a:lstStyle/>
          <a:p>
            <a:endParaRPr lang="nl-NL" dirty="0">
              <a:cs typeface="Calibri"/>
            </a:endParaRPr>
          </a:p>
          <a:p>
            <a:r>
              <a:rPr lang="nl-NL" dirty="0">
                <a:cs typeface="Calibri"/>
              </a:rPr>
              <a:t>Hoe wordt een animatie/stopmotion gemaakt?</a:t>
            </a:r>
          </a:p>
        </p:txBody>
      </p:sp>
      <p:sp>
        <p:nvSpPr>
          <p:cNvPr id="5" name="Tijdelijke aanduiding voor tekst 4">
            <a:extLst>
              <a:ext uri="{FF2B5EF4-FFF2-40B4-BE49-F238E27FC236}">
                <a16:creationId xmlns:a16="http://schemas.microsoft.com/office/drawing/2014/main" id="{68C472F3-D06E-4403-B8AE-258BBBB0DC23}"/>
              </a:ext>
            </a:extLst>
          </p:cNvPr>
          <p:cNvSpPr>
            <a:spLocks noGrp="1"/>
          </p:cNvSpPr>
          <p:nvPr>
            <p:ph type="body" sz="quarter" idx="3"/>
          </p:nvPr>
        </p:nvSpPr>
        <p:spPr>
          <a:xfrm>
            <a:off x="4944499" y="3230385"/>
            <a:ext cx="6264414" cy="685800"/>
          </a:xfrm>
        </p:spPr>
        <p:txBody>
          <a:bodyPr/>
          <a:lstStyle/>
          <a:p>
            <a:r>
              <a:rPr lang="nl-NL" dirty="0"/>
              <a:t>Bekijk hier de video </a:t>
            </a:r>
          </a:p>
        </p:txBody>
      </p:sp>
      <p:sp>
        <p:nvSpPr>
          <p:cNvPr id="6" name="Tijdelijke aanduiding voor inhoud 5">
            <a:extLst>
              <a:ext uri="{FF2B5EF4-FFF2-40B4-BE49-F238E27FC236}">
                <a16:creationId xmlns:a16="http://schemas.microsoft.com/office/drawing/2014/main" id="{6E76B9A3-F9C7-4C97-BDD5-BD516A12767A}"/>
              </a:ext>
            </a:extLst>
          </p:cNvPr>
          <p:cNvSpPr>
            <a:spLocks noGrp="1"/>
          </p:cNvSpPr>
          <p:nvPr>
            <p:ph sz="quarter" idx="4"/>
          </p:nvPr>
        </p:nvSpPr>
        <p:spPr>
          <a:xfrm>
            <a:off x="4943325" y="3860938"/>
            <a:ext cx="6265588" cy="1704060"/>
          </a:xfrm>
        </p:spPr>
        <p:txBody>
          <a:bodyPr/>
          <a:lstStyle/>
          <a:p>
            <a:r>
              <a:rPr lang="nl-NL" dirty="0">
                <a:hlinkClick r:id="rId3"/>
              </a:rPr>
              <a:t>https://www.youtube.com/watch?v=VKe84eUcD6c</a:t>
            </a:r>
            <a:r>
              <a:rPr lang="nl-NL" dirty="0"/>
              <a:t> </a:t>
            </a:r>
          </a:p>
        </p:txBody>
      </p:sp>
      <p:cxnSp>
        <p:nvCxnSpPr>
          <p:cNvPr id="8" name="Rechte verbindingslijn met pijl 7">
            <a:extLst>
              <a:ext uri="{FF2B5EF4-FFF2-40B4-BE49-F238E27FC236}">
                <a16:creationId xmlns:a16="http://schemas.microsoft.com/office/drawing/2014/main" id="{0DFA95B5-B8CD-4CF1-A23D-0DF535A13E96}"/>
              </a:ext>
            </a:extLst>
          </p:cNvPr>
          <p:cNvCxnSpPr/>
          <p:nvPr/>
        </p:nvCxnSpPr>
        <p:spPr>
          <a:xfrm>
            <a:off x="8190672" y="3378478"/>
            <a:ext cx="0" cy="389613"/>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8861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5E1AC81-83F2-45A8-9054-15570F4E25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 name="Freeform 5">
              <a:extLst>
                <a:ext uri="{FF2B5EF4-FFF2-40B4-BE49-F238E27FC236}">
                  <a16:creationId xmlns:a16="http://schemas.microsoft.com/office/drawing/2014/main" id="{B15AA7C5-9BFE-4B90-A119-467AFACE9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6">
              <a:extLst>
                <a:ext uri="{FF2B5EF4-FFF2-40B4-BE49-F238E27FC236}">
                  <a16:creationId xmlns:a16="http://schemas.microsoft.com/office/drawing/2014/main" id="{944AB87D-35AF-4719-9940-5822E7702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E8B33BE3-7890-4628-9322-7EFBA3375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01AD3ECF-519E-45E2-99DA-F5C1B5071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C050E700-0FF1-4D25-B54C-84BA04FCD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720D9C11-F5C9-41B0-B2F2-EE20BC3D0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623A9DA0-857E-4CDE-80EA-F30F1CE55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C48B8F4C-2C83-46F6-AFCD-58166AEB18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234C3795-C44D-41A7-A8F6-891387A66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91CC36F4-5DFA-4954-B354-97B180E98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7087A08E-C024-457D-8F99-1F340CED6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61CFBC61-7F57-45D7-860E-BF51B0EDA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2591C3DB-4880-431E-BC3D-37F1378AC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79557EFE-4199-4E24-8A13-1B9CC1715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0B965615-6052-4907-A136-9CAD14604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F788FFC4-205D-47C1-91E7-DD1A52E0A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462FADD6-C927-46ED-A6E6-273B35C2F1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AF64005E-134D-4444-9425-FB1C188985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E2565CA7-A8CB-463D-8D25-4F41235BC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4">
              <a:extLst>
                <a:ext uri="{FF2B5EF4-FFF2-40B4-BE49-F238E27FC236}">
                  <a16:creationId xmlns:a16="http://schemas.microsoft.com/office/drawing/2014/main" id="{41ABBFC0-4EEA-4634-A73B-945729D6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5">
              <a:extLst>
                <a:ext uri="{FF2B5EF4-FFF2-40B4-BE49-F238E27FC236}">
                  <a16:creationId xmlns:a16="http://schemas.microsoft.com/office/drawing/2014/main" id="{E422F11F-726A-4A93-9D1B-B1400B061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FBF129BC-EA9E-4D20-898B-399F7727DF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2" name="Rectangle 31">
              <a:extLst>
                <a:ext uri="{FF2B5EF4-FFF2-40B4-BE49-F238E27FC236}">
                  <a16:creationId xmlns:a16="http://schemas.microsoft.com/office/drawing/2014/main" id="{CFF42BAE-3249-46C8-9108-A83C87206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3" name="Isosceles Triangle 22">
              <a:extLst>
                <a:ext uri="{FF2B5EF4-FFF2-40B4-BE49-F238E27FC236}">
                  <a16:creationId xmlns:a16="http://schemas.microsoft.com/office/drawing/2014/main" id="{4DDE2BA8-4174-4A99-BB09-0BA28F26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4A893933-F7DD-4DA6-85C7-4CFF58741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6" name="Rectangle 35">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9"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0"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1" name="Rectangle 60">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0E96C27-4BBF-45E2-A819-9EB287C43FE2}"/>
              </a:ext>
            </a:extLst>
          </p:cNvPr>
          <p:cNvSpPr>
            <a:spLocks noGrp="1"/>
          </p:cNvSpPr>
          <p:nvPr>
            <p:ph type="title"/>
          </p:nvPr>
        </p:nvSpPr>
        <p:spPr>
          <a:xfrm>
            <a:off x="645459" y="960120"/>
            <a:ext cx="3865695" cy="4171278"/>
          </a:xfrm>
        </p:spPr>
        <p:txBody>
          <a:bodyPr vert="horz" lIns="228600" tIns="228600" rIns="228600" bIns="228600" rtlCol="0" anchor="ctr">
            <a:normAutofit/>
          </a:bodyPr>
          <a:lstStyle/>
          <a:p>
            <a:pPr algn="r"/>
            <a:r>
              <a:rPr lang="en-US" sz="4400">
                <a:solidFill>
                  <a:schemeClr val="tx1"/>
                </a:solidFill>
              </a:rPr>
              <a:t>VERHAAL</a:t>
            </a:r>
          </a:p>
        </p:txBody>
      </p:sp>
      <p:cxnSp>
        <p:nvCxnSpPr>
          <p:cNvPr id="63" name="Straight Connector 62">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B03145AF-ED5D-4E69-9D07-E27781F953B6}"/>
              </a:ext>
            </a:extLst>
          </p:cNvPr>
          <p:cNvSpPr>
            <a:spLocks noGrp="1"/>
          </p:cNvSpPr>
          <p:nvPr>
            <p:ph sz="half" idx="1"/>
          </p:nvPr>
        </p:nvSpPr>
        <p:spPr>
          <a:xfrm>
            <a:off x="4999914" y="1346872"/>
            <a:ext cx="5280737" cy="4171278"/>
          </a:xfrm>
        </p:spPr>
        <p:txBody>
          <a:bodyPr vert="horz" lIns="91440" tIns="45720" rIns="91440" bIns="45720" rtlCol="0" anchor="ctr">
            <a:normAutofit/>
          </a:bodyPr>
          <a:lstStyle/>
          <a:p>
            <a:r>
              <a:rPr lang="en-US" dirty="0"/>
              <a:t>Neem </a:t>
            </a:r>
            <a:r>
              <a:rPr lang="en-US" dirty="0" err="1"/>
              <a:t>een</a:t>
            </a:r>
            <a:r>
              <a:rPr lang="en-US" dirty="0"/>
              <a:t> </a:t>
            </a:r>
            <a:r>
              <a:rPr lang="en-US" dirty="0" err="1"/>
              <a:t>bestaand</a:t>
            </a:r>
            <a:r>
              <a:rPr lang="en-US" dirty="0"/>
              <a:t> of </a:t>
            </a:r>
            <a:r>
              <a:rPr lang="en-US" dirty="0" err="1"/>
              <a:t>zelfbedacht</a:t>
            </a:r>
            <a:r>
              <a:rPr lang="en-US" dirty="0"/>
              <a:t> </a:t>
            </a:r>
            <a:r>
              <a:rPr lang="en-US" dirty="0" err="1"/>
              <a:t>sprookje</a:t>
            </a:r>
            <a:endParaRPr lang="en-US" dirty="0"/>
          </a:p>
          <a:p>
            <a:r>
              <a:rPr lang="en-US" dirty="0" err="1"/>
              <a:t>Schrijf</a:t>
            </a:r>
            <a:r>
              <a:rPr lang="en-US" dirty="0"/>
              <a:t> op </a:t>
            </a:r>
            <a:r>
              <a:rPr lang="en-US" dirty="0" err="1"/>
              <a:t>waar</a:t>
            </a:r>
            <a:r>
              <a:rPr lang="en-US" dirty="0"/>
              <a:t> het </a:t>
            </a:r>
            <a:r>
              <a:rPr lang="en-US" dirty="0" err="1"/>
              <a:t>sprookje</a:t>
            </a:r>
            <a:r>
              <a:rPr lang="en-US" dirty="0"/>
              <a:t> over </a:t>
            </a:r>
            <a:r>
              <a:rPr lang="en-US" dirty="0" err="1"/>
              <a:t>gaat</a:t>
            </a:r>
            <a:r>
              <a:rPr lang="en-US" dirty="0"/>
              <a:t> </a:t>
            </a:r>
          </a:p>
          <a:p>
            <a:r>
              <a:rPr lang="en-US" dirty="0"/>
              <a:t>Maak het </a:t>
            </a:r>
            <a:r>
              <a:rPr lang="en-US" dirty="0" err="1"/>
              <a:t>verhaal</a:t>
            </a:r>
            <a:r>
              <a:rPr lang="en-US" dirty="0"/>
              <a:t> </a:t>
            </a:r>
            <a:r>
              <a:rPr lang="en-US" dirty="0" err="1"/>
              <a:t>geschikt</a:t>
            </a:r>
            <a:r>
              <a:rPr lang="en-US" dirty="0"/>
              <a:t> </a:t>
            </a:r>
            <a:r>
              <a:rPr lang="en-US" dirty="0" err="1"/>
              <a:t>voor</a:t>
            </a:r>
            <a:r>
              <a:rPr lang="en-US" dirty="0"/>
              <a:t> de </a:t>
            </a:r>
            <a:r>
              <a:rPr lang="en-US" dirty="0" err="1"/>
              <a:t>doelgroep</a:t>
            </a:r>
            <a:r>
              <a:rPr lang="en-US" dirty="0"/>
              <a:t> van </a:t>
            </a:r>
            <a:r>
              <a:rPr lang="en-US" dirty="0" err="1"/>
              <a:t>jouw</a:t>
            </a:r>
            <a:r>
              <a:rPr lang="en-US" dirty="0"/>
              <a:t> stage</a:t>
            </a:r>
          </a:p>
          <a:p>
            <a:r>
              <a:rPr lang="en-US" dirty="0"/>
              <a:t>Leg </a:t>
            </a:r>
            <a:r>
              <a:rPr lang="en-US" dirty="0" err="1"/>
              <a:t>uit</a:t>
            </a:r>
            <a:r>
              <a:rPr lang="en-US" dirty="0"/>
              <a:t> </a:t>
            </a:r>
            <a:r>
              <a:rPr lang="en-US" dirty="0" err="1"/>
              <a:t>waarom</a:t>
            </a:r>
            <a:r>
              <a:rPr lang="en-US" dirty="0"/>
              <a:t> het </a:t>
            </a:r>
            <a:r>
              <a:rPr lang="en-US" dirty="0" err="1"/>
              <a:t>verhaal</a:t>
            </a:r>
            <a:r>
              <a:rPr lang="en-US" dirty="0"/>
              <a:t> nu </a:t>
            </a:r>
            <a:r>
              <a:rPr lang="en-US" dirty="0" err="1"/>
              <a:t>geschikt</a:t>
            </a:r>
            <a:r>
              <a:rPr lang="en-US" dirty="0"/>
              <a:t> is </a:t>
            </a:r>
            <a:r>
              <a:rPr lang="en-US" dirty="0" err="1"/>
              <a:t>voor</a:t>
            </a:r>
            <a:r>
              <a:rPr lang="en-US" dirty="0"/>
              <a:t> de </a:t>
            </a:r>
            <a:r>
              <a:rPr lang="en-US" dirty="0" err="1"/>
              <a:t>doelgroep</a:t>
            </a:r>
            <a:r>
              <a:rPr lang="en-US" dirty="0"/>
              <a:t> </a:t>
            </a:r>
            <a:r>
              <a:rPr lang="en-US" dirty="0" err="1"/>
              <a:t>en</a:t>
            </a:r>
            <a:r>
              <a:rPr lang="en-US" dirty="0"/>
              <a:t> wat je </a:t>
            </a:r>
            <a:r>
              <a:rPr lang="en-US" dirty="0" err="1"/>
              <a:t>hebt</a:t>
            </a:r>
            <a:r>
              <a:rPr lang="en-US" dirty="0"/>
              <a:t> </a:t>
            </a:r>
            <a:r>
              <a:rPr lang="en-US" dirty="0" err="1"/>
              <a:t>aangepast</a:t>
            </a:r>
            <a:endParaRPr lang="en-US" dirty="0"/>
          </a:p>
          <a:p>
            <a:r>
              <a:rPr lang="en-US" b="1" dirty="0" err="1"/>
              <a:t>Noteer</a:t>
            </a:r>
            <a:r>
              <a:rPr lang="en-US" b="1" dirty="0"/>
              <a:t> </a:t>
            </a:r>
            <a:r>
              <a:rPr lang="en-US" b="1" dirty="0" err="1"/>
              <a:t>alles</a:t>
            </a:r>
            <a:r>
              <a:rPr lang="en-US" b="1" dirty="0"/>
              <a:t> in je Art Journal!</a:t>
            </a:r>
          </a:p>
          <a:p>
            <a:endParaRPr lang="en-US" dirty="0"/>
          </a:p>
          <a:p>
            <a:endParaRPr lang="en-US" dirty="0"/>
          </a:p>
        </p:txBody>
      </p:sp>
    </p:spTree>
    <p:extLst>
      <p:ext uri="{BB962C8B-B14F-4D97-AF65-F5344CB8AC3E}">
        <p14:creationId xmlns:p14="http://schemas.microsoft.com/office/powerpoint/2010/main" val="3391365732"/>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C1429BF1A67E641B09F2EAAF27E91D3" ma:contentTypeVersion="13" ma:contentTypeDescription="Een nieuw document maken." ma:contentTypeScope="" ma:versionID="5748224ff10b4fea33270d440e7d9d60">
  <xsd:schema xmlns:xsd="http://www.w3.org/2001/XMLSchema" xmlns:xs="http://www.w3.org/2001/XMLSchema" xmlns:p="http://schemas.microsoft.com/office/2006/metadata/properties" xmlns:ns3="ee5ad45f-5c26-4269-94b9-a38f6ca33220" xmlns:ns4="f0c2a196-fb86-4a80-b53b-494531e97d44" targetNamespace="http://schemas.microsoft.com/office/2006/metadata/properties" ma:root="true" ma:fieldsID="5ff6d6999ffd953ae8447d3a8b8fe2ed" ns3:_="" ns4:_="">
    <xsd:import namespace="ee5ad45f-5c26-4269-94b9-a38f6ca33220"/>
    <xsd:import namespace="f0c2a196-fb86-4a80-b53b-494531e97d4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ad45f-5c26-4269-94b9-a38f6ca332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c2a196-fb86-4a80-b53b-494531e97d44"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SharingHintHash" ma:index="17"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47A408-20DC-4155-A75E-9D8F1DCFB42E}">
  <ds:schemaRefs>
    <ds:schemaRef ds:uri="http://www.w3.org/XML/1998/namespace"/>
    <ds:schemaRef ds:uri="f0c2a196-fb86-4a80-b53b-494531e97d44"/>
    <ds:schemaRef ds:uri="http://purl.org/dc/dcmitype/"/>
    <ds:schemaRef ds:uri="http://schemas.openxmlformats.org/package/2006/metadata/core-properties"/>
    <ds:schemaRef ds:uri="ee5ad45f-5c26-4269-94b9-a38f6ca33220"/>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CE4BDDB6-60B0-4A0E-8F3D-A5BC2E67D7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ad45f-5c26-4269-94b9-a38f6ca33220"/>
    <ds:schemaRef ds:uri="f0c2a196-fb86-4a80-b53b-494531e97d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9FA00D-C9B6-4144-B5B9-EA59867536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677</TotalTime>
  <Words>624</Words>
  <Application>Microsoft Office PowerPoint</Application>
  <PresentationFormat>Breedbeeld</PresentationFormat>
  <Paragraphs>83</Paragraphs>
  <Slides>14</Slides>
  <Notes>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Arial</vt:lpstr>
      <vt:lpstr>Calibri</vt:lpstr>
      <vt:lpstr>Calibri Light</vt:lpstr>
      <vt:lpstr>Rockwell</vt:lpstr>
      <vt:lpstr>Wingdings</vt:lpstr>
      <vt:lpstr>Atlas</vt:lpstr>
      <vt:lpstr>EXPRESSIEF TALENT Les 3</vt:lpstr>
      <vt:lpstr>Vorige les</vt:lpstr>
      <vt:lpstr>CREATIEVE OPDRACHT 2 ‘Natuurweetjes’</vt:lpstr>
      <vt:lpstr>Hoofdstuk 10 – onderzoeken en sturen van de groep</vt:lpstr>
      <vt:lpstr>Onderzoeksmethoden</vt:lpstr>
      <vt:lpstr>Creatieve opdracht  les 3:  ANIMATIE </vt:lpstr>
      <vt:lpstr>Je gaat je verdiepen in het fenomeen animatie/stopmotion.  Uitendelijk ga je zelf een animatie/stopmotion film  maken! </vt:lpstr>
      <vt:lpstr>ANIMATIE</vt:lpstr>
      <vt:lpstr>VERHAAL</vt:lpstr>
      <vt:lpstr>Maak nu zelf een animatie!</vt:lpstr>
      <vt:lpstr>Verder werken in je Art Journal (elke week!)</vt:lpstr>
      <vt:lpstr>Tussenbeoordeling Art Journal na les 4 in It’s Learning</vt:lpstr>
      <vt:lpstr>PowerPoint-presentatie</vt:lpstr>
      <vt:lpstr>HEEL VEEL PLEZIER!!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EXPRESSIEF TALENT Les 3</dc:title>
  <dc:creator>Noortje Dam</dc:creator>
  <cp:lastModifiedBy>Noortje Dam</cp:lastModifiedBy>
  <cp:revision>6</cp:revision>
  <dcterms:created xsi:type="dcterms:W3CDTF">2021-03-09T21:34:36Z</dcterms:created>
  <dcterms:modified xsi:type="dcterms:W3CDTF">2021-03-10T12:37:17Z</dcterms:modified>
</cp:coreProperties>
</file>